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0" r:id="rId6"/>
    <p:sldMasterId id="214748365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</p:sldIdLst>
  <p:sldSz cy="7559675" cx="11998325"/>
  <p:notesSz cx="7559675" cy="10691800"/>
  <p:embeddedFontLst>
    <p:embeddedFont>
      <p:font typeface="Source Sans Pro Light"/>
      <p:regular r:id="rId31"/>
      <p:bold r:id="rId32"/>
      <p:italic r:id="rId33"/>
      <p:boldItalic r:id="rId34"/>
    </p:embeddedFont>
    <p:embeddedFont>
      <p:font typeface="Source Sans Pr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http://customooxmlschemas.google.com/">
      <go:slidesCustomData xmlns:go="http://customooxmlschemas.google.com/" r:id="rId39" roundtripDataSignature="AMtx7mjxnb1otmMqUh3w3DkGPYa4BIp7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A51D90-7869-4799-875B-B6A05E11E9A6}">
  <a:tblStyle styleId="{2EA51D90-7869-4799-875B-B6A05E11E9A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SourceSansProLight-regular.fntdata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font" Target="fonts/SourceSansProLight-italic.fntdata"/><Relationship Id="rId10" Type="http://schemas.openxmlformats.org/officeDocument/2006/relationships/slide" Target="slides/slide2.xml"/><Relationship Id="rId32" Type="http://schemas.openxmlformats.org/officeDocument/2006/relationships/font" Target="fonts/SourceSansProLight-bold.fntdata"/><Relationship Id="rId13" Type="http://schemas.openxmlformats.org/officeDocument/2006/relationships/slide" Target="slides/slide5.xml"/><Relationship Id="rId35" Type="http://schemas.openxmlformats.org/officeDocument/2006/relationships/font" Target="fonts/SourceSansPro-regular.fntdata"/><Relationship Id="rId12" Type="http://schemas.openxmlformats.org/officeDocument/2006/relationships/slide" Target="slides/slide4.xml"/><Relationship Id="rId34" Type="http://schemas.openxmlformats.org/officeDocument/2006/relationships/font" Target="fonts/SourceSansProLight-boldItalic.fntdata"/><Relationship Id="rId15" Type="http://schemas.openxmlformats.org/officeDocument/2006/relationships/slide" Target="slides/slide7.xml"/><Relationship Id="rId37" Type="http://schemas.openxmlformats.org/officeDocument/2006/relationships/font" Target="fonts/SourceSansPro-italic.fntdata"/><Relationship Id="rId14" Type="http://schemas.openxmlformats.org/officeDocument/2006/relationships/slide" Target="slides/slide6.xml"/><Relationship Id="rId36" Type="http://schemas.openxmlformats.org/officeDocument/2006/relationships/font" Target="fonts/SourceSansPro-bold.fntdata"/><Relationship Id="rId17" Type="http://schemas.openxmlformats.org/officeDocument/2006/relationships/slide" Target="slides/slide9.xml"/><Relationship Id="rId39" Type="http://customschemas.google.com/relationships/presentationmetadata" Target="metadata"/><Relationship Id="rId16" Type="http://schemas.openxmlformats.org/officeDocument/2006/relationships/slide" Target="slides/slide8.xml"/><Relationship Id="rId38" Type="http://schemas.openxmlformats.org/officeDocument/2006/relationships/font" Target="fonts/SourceSansPro-bold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12" type="sldNum"/>
          </p:nvPr>
        </p:nvSpPr>
        <p:spPr>
          <a:xfrm>
            <a:off x="4230687" y="9832975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7559675" cy="10691812"/>
          </a:xfrm>
          <a:prstGeom prst="roundRect">
            <a:avLst>
              <a:gd fmla="val 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;n"/>
          <p:cNvSpPr/>
          <p:nvPr>
            <p:ph idx="2" type="sldImg"/>
          </p:nvPr>
        </p:nvSpPr>
        <p:spPr>
          <a:xfrm>
            <a:off x="1566862" y="1117600"/>
            <a:ext cx="4421187" cy="3735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44575" y="5095875"/>
            <a:ext cx="5468937" cy="44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3" type="hdr"/>
          </p:nvPr>
        </p:nvSpPr>
        <p:spPr>
          <a:xfrm>
            <a:off x="360362" y="360362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0" type="dt"/>
          </p:nvPr>
        </p:nvSpPr>
        <p:spPr>
          <a:xfrm>
            <a:off x="4230687" y="360362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" name="Google Shape;9;n"/>
          <p:cNvSpPr txBox="1"/>
          <p:nvPr>
            <p:ph idx="11" type="ftr"/>
          </p:nvPr>
        </p:nvSpPr>
        <p:spPr>
          <a:xfrm>
            <a:off x="360362" y="9832975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" name="Google Shape;10;n"/>
          <p:cNvSpPr txBox="1"/>
          <p:nvPr>
            <p:ph idx="4" type="sldNum"/>
          </p:nvPr>
        </p:nvSpPr>
        <p:spPr>
          <a:xfrm>
            <a:off x="4230687" y="9832975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1400"/>
              <a:buFont typeface="Source Sans Pro"/>
              <a:buNone/>
            </a:pPr>
            <a:fld id="{00000000-1234-1234-1234-123412341234}" type="slidenum">
              <a:rPr b="0" i="0" lang="en-US" sz="1400" u="non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/>
          <p:nvPr>
            <p:ph idx="10" type="dt"/>
          </p:nvPr>
        </p:nvSpPr>
        <p:spPr>
          <a:xfrm>
            <a:off x="4230687" y="360362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10/18/2022</a:t>
            </a:r>
            <a:endParaRPr/>
          </a:p>
        </p:txBody>
      </p:sp>
      <p:sp>
        <p:nvSpPr>
          <p:cNvPr id="47" name="Google Shape;47;p1:notes"/>
          <p:cNvSpPr txBox="1"/>
          <p:nvPr>
            <p:ph idx="12" type="sldNum"/>
          </p:nvPr>
        </p:nvSpPr>
        <p:spPr>
          <a:xfrm>
            <a:off x="4230687" y="9832975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1:notes"/>
          <p:cNvSpPr/>
          <p:nvPr>
            <p:ph idx="2" type="sldImg"/>
          </p:nvPr>
        </p:nvSpPr>
        <p:spPr>
          <a:xfrm>
            <a:off x="1566862" y="1117600"/>
            <a:ext cx="4424362" cy="3738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374650" y="5480050"/>
            <a:ext cx="6824662" cy="48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/>
          <p:nvPr>
            <p:ph idx="10" type="dt"/>
          </p:nvPr>
        </p:nvSpPr>
        <p:spPr>
          <a:xfrm>
            <a:off x="4230687" y="360362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10/18/2022</a:t>
            </a:r>
            <a:endParaRPr/>
          </a:p>
        </p:txBody>
      </p:sp>
      <p:sp>
        <p:nvSpPr>
          <p:cNvPr id="214" name="Google Shape;214;p10:notes"/>
          <p:cNvSpPr txBox="1"/>
          <p:nvPr>
            <p:ph idx="12" type="sldNum"/>
          </p:nvPr>
        </p:nvSpPr>
        <p:spPr>
          <a:xfrm>
            <a:off x="4230687" y="9832975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p10:notes"/>
          <p:cNvSpPr/>
          <p:nvPr>
            <p:ph idx="2" type="sldImg"/>
          </p:nvPr>
        </p:nvSpPr>
        <p:spPr>
          <a:xfrm>
            <a:off x="1566862" y="1117600"/>
            <a:ext cx="4424362" cy="3738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6" name="Google Shape;216;p10:notes"/>
          <p:cNvSpPr txBox="1"/>
          <p:nvPr>
            <p:ph idx="1" type="body"/>
          </p:nvPr>
        </p:nvSpPr>
        <p:spPr>
          <a:xfrm>
            <a:off x="1044575" y="5095875"/>
            <a:ext cx="5472112" cy="448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:notes"/>
          <p:cNvSpPr txBox="1"/>
          <p:nvPr>
            <p:ph idx="10" type="dt"/>
          </p:nvPr>
        </p:nvSpPr>
        <p:spPr>
          <a:xfrm>
            <a:off x="4230687" y="360362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10/18/2022</a:t>
            </a:r>
            <a:endParaRPr/>
          </a:p>
        </p:txBody>
      </p:sp>
      <p:sp>
        <p:nvSpPr>
          <p:cNvPr id="222" name="Google Shape;222;p11:notes"/>
          <p:cNvSpPr txBox="1"/>
          <p:nvPr>
            <p:ph idx="12" type="sldNum"/>
          </p:nvPr>
        </p:nvSpPr>
        <p:spPr>
          <a:xfrm>
            <a:off x="4230687" y="9832975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11:notes"/>
          <p:cNvSpPr/>
          <p:nvPr>
            <p:ph idx="2" type="sldImg"/>
          </p:nvPr>
        </p:nvSpPr>
        <p:spPr>
          <a:xfrm>
            <a:off x="1566862" y="1117600"/>
            <a:ext cx="4424362" cy="3738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1044575" y="5095875"/>
            <a:ext cx="5472112" cy="448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 txBox="1"/>
          <p:nvPr>
            <p:ph idx="10" type="dt"/>
          </p:nvPr>
        </p:nvSpPr>
        <p:spPr>
          <a:xfrm>
            <a:off x="4230687" y="360362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10/18/2022</a:t>
            </a:r>
            <a:endParaRPr/>
          </a:p>
        </p:txBody>
      </p:sp>
      <p:sp>
        <p:nvSpPr>
          <p:cNvPr id="230" name="Google Shape;230;p12:notes"/>
          <p:cNvSpPr txBox="1"/>
          <p:nvPr>
            <p:ph idx="12" type="sldNum"/>
          </p:nvPr>
        </p:nvSpPr>
        <p:spPr>
          <a:xfrm>
            <a:off x="4230687" y="9832975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" name="Google Shape;231;p12:notes"/>
          <p:cNvSpPr/>
          <p:nvPr>
            <p:ph idx="2" type="sldImg"/>
          </p:nvPr>
        </p:nvSpPr>
        <p:spPr>
          <a:xfrm>
            <a:off x="1566862" y="1117600"/>
            <a:ext cx="4424362" cy="3738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1044575" y="5095875"/>
            <a:ext cx="5472112" cy="448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/>
          <p:nvPr>
            <p:ph idx="10" type="dt"/>
          </p:nvPr>
        </p:nvSpPr>
        <p:spPr>
          <a:xfrm>
            <a:off x="4230687" y="360362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10/18/2022</a:t>
            </a:r>
            <a:endParaRPr/>
          </a:p>
        </p:txBody>
      </p:sp>
      <p:sp>
        <p:nvSpPr>
          <p:cNvPr id="239" name="Google Shape;239;p13:notes"/>
          <p:cNvSpPr txBox="1"/>
          <p:nvPr>
            <p:ph idx="12" type="sldNum"/>
          </p:nvPr>
        </p:nvSpPr>
        <p:spPr>
          <a:xfrm>
            <a:off x="4230687" y="9832975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13:notes"/>
          <p:cNvSpPr/>
          <p:nvPr>
            <p:ph idx="2" type="sldImg"/>
          </p:nvPr>
        </p:nvSpPr>
        <p:spPr>
          <a:xfrm>
            <a:off x="1566862" y="1117600"/>
            <a:ext cx="4424362" cy="3738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1" name="Google Shape;241;p13:notes"/>
          <p:cNvSpPr txBox="1"/>
          <p:nvPr>
            <p:ph idx="1" type="body"/>
          </p:nvPr>
        </p:nvSpPr>
        <p:spPr>
          <a:xfrm>
            <a:off x="1044575" y="5095875"/>
            <a:ext cx="5472112" cy="448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 txBox="1"/>
          <p:nvPr>
            <p:ph idx="10" type="dt"/>
          </p:nvPr>
        </p:nvSpPr>
        <p:spPr>
          <a:xfrm>
            <a:off x="4230687" y="360362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10/18/2022</a:t>
            </a:r>
            <a:endParaRPr/>
          </a:p>
        </p:txBody>
      </p:sp>
      <p:sp>
        <p:nvSpPr>
          <p:cNvPr id="248" name="Google Shape;248;p14:notes"/>
          <p:cNvSpPr txBox="1"/>
          <p:nvPr>
            <p:ph idx="12" type="sldNum"/>
          </p:nvPr>
        </p:nvSpPr>
        <p:spPr>
          <a:xfrm>
            <a:off x="4230687" y="9832975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14:notes"/>
          <p:cNvSpPr/>
          <p:nvPr>
            <p:ph idx="2" type="sldImg"/>
          </p:nvPr>
        </p:nvSpPr>
        <p:spPr>
          <a:xfrm>
            <a:off x="1566862" y="1117600"/>
            <a:ext cx="4424362" cy="3738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0" name="Google Shape;250;p14:notes"/>
          <p:cNvSpPr txBox="1"/>
          <p:nvPr>
            <p:ph idx="1" type="body"/>
          </p:nvPr>
        </p:nvSpPr>
        <p:spPr>
          <a:xfrm>
            <a:off x="1044575" y="5095875"/>
            <a:ext cx="5472112" cy="448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:notes"/>
          <p:cNvSpPr txBox="1"/>
          <p:nvPr>
            <p:ph idx="10" type="dt"/>
          </p:nvPr>
        </p:nvSpPr>
        <p:spPr>
          <a:xfrm>
            <a:off x="4230687" y="360362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10/18/2022</a:t>
            </a:r>
            <a:endParaRPr/>
          </a:p>
        </p:txBody>
      </p:sp>
      <p:sp>
        <p:nvSpPr>
          <p:cNvPr id="257" name="Google Shape;257;p15:notes"/>
          <p:cNvSpPr txBox="1"/>
          <p:nvPr>
            <p:ph idx="12" type="sldNum"/>
          </p:nvPr>
        </p:nvSpPr>
        <p:spPr>
          <a:xfrm>
            <a:off x="4230687" y="9832975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p15:notes"/>
          <p:cNvSpPr/>
          <p:nvPr>
            <p:ph idx="2" type="sldImg"/>
          </p:nvPr>
        </p:nvSpPr>
        <p:spPr>
          <a:xfrm>
            <a:off x="1566862" y="1117600"/>
            <a:ext cx="4424362" cy="3738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9" name="Google Shape;259;p15:notes"/>
          <p:cNvSpPr txBox="1"/>
          <p:nvPr>
            <p:ph idx="1" type="body"/>
          </p:nvPr>
        </p:nvSpPr>
        <p:spPr>
          <a:xfrm>
            <a:off x="1044575" y="5095875"/>
            <a:ext cx="5472112" cy="448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:notes"/>
          <p:cNvSpPr txBox="1"/>
          <p:nvPr>
            <p:ph idx="10" type="dt"/>
          </p:nvPr>
        </p:nvSpPr>
        <p:spPr>
          <a:xfrm>
            <a:off x="4230687" y="360362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10/18/2022</a:t>
            </a:r>
            <a:endParaRPr/>
          </a:p>
        </p:txBody>
      </p:sp>
      <p:sp>
        <p:nvSpPr>
          <p:cNvPr id="268" name="Google Shape;268;p16:notes"/>
          <p:cNvSpPr txBox="1"/>
          <p:nvPr>
            <p:ph idx="12" type="sldNum"/>
          </p:nvPr>
        </p:nvSpPr>
        <p:spPr>
          <a:xfrm>
            <a:off x="4230687" y="9832975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16:notes"/>
          <p:cNvSpPr/>
          <p:nvPr>
            <p:ph idx="2" type="sldImg"/>
          </p:nvPr>
        </p:nvSpPr>
        <p:spPr>
          <a:xfrm>
            <a:off x="1566862" y="1117600"/>
            <a:ext cx="4424362" cy="3738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0" name="Google Shape;270;p16:notes"/>
          <p:cNvSpPr txBox="1"/>
          <p:nvPr>
            <p:ph idx="1" type="body"/>
          </p:nvPr>
        </p:nvSpPr>
        <p:spPr>
          <a:xfrm>
            <a:off x="1044575" y="5095875"/>
            <a:ext cx="5472112" cy="448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7:notes"/>
          <p:cNvSpPr txBox="1"/>
          <p:nvPr>
            <p:ph idx="10" type="dt"/>
          </p:nvPr>
        </p:nvSpPr>
        <p:spPr>
          <a:xfrm>
            <a:off x="4230687" y="360362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10/18/2022</a:t>
            </a:r>
            <a:endParaRPr/>
          </a:p>
        </p:txBody>
      </p:sp>
      <p:sp>
        <p:nvSpPr>
          <p:cNvPr id="278" name="Google Shape;278;p17:notes"/>
          <p:cNvSpPr txBox="1"/>
          <p:nvPr>
            <p:ph idx="12" type="sldNum"/>
          </p:nvPr>
        </p:nvSpPr>
        <p:spPr>
          <a:xfrm>
            <a:off x="4230687" y="9832975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9" name="Google Shape;279;p17:notes"/>
          <p:cNvSpPr/>
          <p:nvPr>
            <p:ph idx="2" type="sldImg"/>
          </p:nvPr>
        </p:nvSpPr>
        <p:spPr>
          <a:xfrm>
            <a:off x="1566862" y="1117600"/>
            <a:ext cx="4424362" cy="3738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80" name="Google Shape;280;p17:notes"/>
          <p:cNvSpPr txBox="1"/>
          <p:nvPr>
            <p:ph idx="1" type="body"/>
          </p:nvPr>
        </p:nvSpPr>
        <p:spPr>
          <a:xfrm>
            <a:off x="1044575" y="5095875"/>
            <a:ext cx="5472112" cy="448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:notes"/>
          <p:cNvSpPr txBox="1"/>
          <p:nvPr>
            <p:ph idx="10" type="dt"/>
          </p:nvPr>
        </p:nvSpPr>
        <p:spPr>
          <a:xfrm>
            <a:off x="4230687" y="360362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10/18/2022</a:t>
            </a:r>
            <a:endParaRPr/>
          </a:p>
        </p:txBody>
      </p:sp>
      <p:sp>
        <p:nvSpPr>
          <p:cNvPr id="289" name="Google Shape;289;p18:notes"/>
          <p:cNvSpPr txBox="1"/>
          <p:nvPr>
            <p:ph idx="12" type="sldNum"/>
          </p:nvPr>
        </p:nvSpPr>
        <p:spPr>
          <a:xfrm>
            <a:off x="4230687" y="9832975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0" name="Google Shape;290;p18:notes"/>
          <p:cNvSpPr/>
          <p:nvPr>
            <p:ph idx="2" type="sldImg"/>
          </p:nvPr>
        </p:nvSpPr>
        <p:spPr>
          <a:xfrm>
            <a:off x="1566862" y="1117600"/>
            <a:ext cx="4424362" cy="3738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1" name="Google Shape;291;p18:notes"/>
          <p:cNvSpPr txBox="1"/>
          <p:nvPr>
            <p:ph idx="1" type="body"/>
          </p:nvPr>
        </p:nvSpPr>
        <p:spPr>
          <a:xfrm>
            <a:off x="1044575" y="5095875"/>
            <a:ext cx="5472112" cy="448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9:notes"/>
          <p:cNvSpPr txBox="1"/>
          <p:nvPr>
            <p:ph idx="10" type="dt"/>
          </p:nvPr>
        </p:nvSpPr>
        <p:spPr>
          <a:xfrm>
            <a:off x="4230687" y="360362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10/18/2022</a:t>
            </a:r>
            <a:endParaRPr/>
          </a:p>
        </p:txBody>
      </p:sp>
      <p:sp>
        <p:nvSpPr>
          <p:cNvPr id="301" name="Google Shape;301;p19:notes"/>
          <p:cNvSpPr txBox="1"/>
          <p:nvPr>
            <p:ph idx="12" type="sldNum"/>
          </p:nvPr>
        </p:nvSpPr>
        <p:spPr>
          <a:xfrm>
            <a:off x="4230687" y="9832975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2" name="Google Shape;302;p19:notes"/>
          <p:cNvSpPr/>
          <p:nvPr>
            <p:ph idx="2" type="sldImg"/>
          </p:nvPr>
        </p:nvSpPr>
        <p:spPr>
          <a:xfrm>
            <a:off x="1566862" y="1117600"/>
            <a:ext cx="4424362" cy="3738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3" name="Google Shape;303;p19:notes"/>
          <p:cNvSpPr txBox="1"/>
          <p:nvPr>
            <p:ph idx="1" type="body"/>
          </p:nvPr>
        </p:nvSpPr>
        <p:spPr>
          <a:xfrm>
            <a:off x="1044575" y="5095875"/>
            <a:ext cx="5472112" cy="448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/>
          <p:nvPr>
            <p:ph idx="10" type="dt"/>
          </p:nvPr>
        </p:nvSpPr>
        <p:spPr>
          <a:xfrm>
            <a:off x="4230687" y="360362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10/18/2022</a:t>
            </a:r>
            <a:endParaRPr/>
          </a:p>
        </p:txBody>
      </p:sp>
      <p:sp>
        <p:nvSpPr>
          <p:cNvPr id="56" name="Google Shape;56;p2:notes"/>
          <p:cNvSpPr txBox="1"/>
          <p:nvPr>
            <p:ph idx="12" type="sldNum"/>
          </p:nvPr>
        </p:nvSpPr>
        <p:spPr>
          <a:xfrm>
            <a:off x="4230687" y="9832975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2:notes"/>
          <p:cNvSpPr/>
          <p:nvPr>
            <p:ph idx="2" type="sldImg"/>
          </p:nvPr>
        </p:nvSpPr>
        <p:spPr>
          <a:xfrm>
            <a:off x="1566862" y="1117600"/>
            <a:ext cx="4424362" cy="3738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1044575" y="5095875"/>
            <a:ext cx="5472112" cy="448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:notes"/>
          <p:cNvSpPr txBox="1"/>
          <p:nvPr>
            <p:ph idx="10" type="dt"/>
          </p:nvPr>
        </p:nvSpPr>
        <p:spPr>
          <a:xfrm>
            <a:off x="4230687" y="360362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10/18/2022</a:t>
            </a:r>
            <a:endParaRPr/>
          </a:p>
        </p:txBody>
      </p:sp>
      <p:sp>
        <p:nvSpPr>
          <p:cNvPr id="310" name="Google Shape;310;p20:notes"/>
          <p:cNvSpPr txBox="1"/>
          <p:nvPr>
            <p:ph idx="12" type="sldNum"/>
          </p:nvPr>
        </p:nvSpPr>
        <p:spPr>
          <a:xfrm>
            <a:off x="4230687" y="9832975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1" name="Google Shape;311;p20:notes"/>
          <p:cNvSpPr/>
          <p:nvPr>
            <p:ph idx="2" type="sldImg"/>
          </p:nvPr>
        </p:nvSpPr>
        <p:spPr>
          <a:xfrm>
            <a:off x="1566862" y="1117600"/>
            <a:ext cx="4424362" cy="3738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2" name="Google Shape;312;p20:notes"/>
          <p:cNvSpPr txBox="1"/>
          <p:nvPr>
            <p:ph idx="1" type="body"/>
          </p:nvPr>
        </p:nvSpPr>
        <p:spPr>
          <a:xfrm>
            <a:off x="1044575" y="5095875"/>
            <a:ext cx="5472112" cy="448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6e2520626e_0_0:notes"/>
          <p:cNvSpPr txBox="1"/>
          <p:nvPr>
            <p:ph idx="10" type="dt"/>
          </p:nvPr>
        </p:nvSpPr>
        <p:spPr>
          <a:xfrm>
            <a:off x="4230687" y="360362"/>
            <a:ext cx="2965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10/18/2022</a:t>
            </a:r>
            <a:endParaRPr/>
          </a:p>
        </p:txBody>
      </p:sp>
      <p:sp>
        <p:nvSpPr>
          <p:cNvPr id="319" name="Google Shape;319;g16e2520626e_0_0:notes"/>
          <p:cNvSpPr txBox="1"/>
          <p:nvPr>
            <p:ph idx="12" type="sldNum"/>
          </p:nvPr>
        </p:nvSpPr>
        <p:spPr>
          <a:xfrm>
            <a:off x="4230687" y="9832975"/>
            <a:ext cx="2965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g16e2520626e_0_0:notes"/>
          <p:cNvSpPr/>
          <p:nvPr>
            <p:ph idx="2" type="sldImg"/>
          </p:nvPr>
        </p:nvSpPr>
        <p:spPr>
          <a:xfrm>
            <a:off x="1566862" y="1117600"/>
            <a:ext cx="4424400" cy="3738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1" name="Google Shape;321;g16e2520626e_0_0:notes"/>
          <p:cNvSpPr txBox="1"/>
          <p:nvPr>
            <p:ph idx="1" type="body"/>
          </p:nvPr>
        </p:nvSpPr>
        <p:spPr>
          <a:xfrm>
            <a:off x="1044575" y="5095875"/>
            <a:ext cx="5472000" cy="44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:notes"/>
          <p:cNvSpPr txBox="1"/>
          <p:nvPr>
            <p:ph idx="10" type="dt"/>
          </p:nvPr>
        </p:nvSpPr>
        <p:spPr>
          <a:xfrm>
            <a:off x="4230687" y="360362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10/18/2022</a:t>
            </a:r>
            <a:endParaRPr/>
          </a:p>
        </p:txBody>
      </p:sp>
      <p:sp>
        <p:nvSpPr>
          <p:cNvPr id="329" name="Google Shape;329;p21:notes"/>
          <p:cNvSpPr txBox="1"/>
          <p:nvPr>
            <p:ph idx="12" type="sldNum"/>
          </p:nvPr>
        </p:nvSpPr>
        <p:spPr>
          <a:xfrm>
            <a:off x="4230687" y="9832975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0" name="Google Shape;330;p21:notes"/>
          <p:cNvSpPr/>
          <p:nvPr>
            <p:ph idx="2" type="sldImg"/>
          </p:nvPr>
        </p:nvSpPr>
        <p:spPr>
          <a:xfrm>
            <a:off x="1566862" y="1117600"/>
            <a:ext cx="4424362" cy="3738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31" name="Google Shape;331;p21:notes"/>
          <p:cNvSpPr txBox="1"/>
          <p:nvPr>
            <p:ph idx="1" type="body"/>
          </p:nvPr>
        </p:nvSpPr>
        <p:spPr>
          <a:xfrm>
            <a:off x="1044575" y="5095875"/>
            <a:ext cx="5472112" cy="448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 txBox="1"/>
          <p:nvPr>
            <p:ph idx="10" type="dt"/>
          </p:nvPr>
        </p:nvSpPr>
        <p:spPr>
          <a:xfrm>
            <a:off x="4230687" y="360362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10/18/2022</a:t>
            </a:r>
            <a:endParaRPr/>
          </a:p>
        </p:txBody>
      </p:sp>
      <p:sp>
        <p:nvSpPr>
          <p:cNvPr id="65" name="Google Shape;65;p3:notes"/>
          <p:cNvSpPr txBox="1"/>
          <p:nvPr>
            <p:ph idx="12" type="sldNum"/>
          </p:nvPr>
        </p:nvSpPr>
        <p:spPr>
          <a:xfrm>
            <a:off x="4230687" y="9832975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3:notes"/>
          <p:cNvSpPr/>
          <p:nvPr>
            <p:ph idx="2" type="sldImg"/>
          </p:nvPr>
        </p:nvSpPr>
        <p:spPr>
          <a:xfrm>
            <a:off x="1566862" y="1117600"/>
            <a:ext cx="4424362" cy="3738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1044575" y="5095875"/>
            <a:ext cx="5472112" cy="448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0" type="dt"/>
          </p:nvPr>
        </p:nvSpPr>
        <p:spPr>
          <a:xfrm>
            <a:off x="4230687" y="360362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10/18/2022</a:t>
            </a:r>
            <a:endParaRPr/>
          </a:p>
        </p:txBody>
      </p:sp>
      <p:sp>
        <p:nvSpPr>
          <p:cNvPr id="100" name="Google Shape;100;p4:notes"/>
          <p:cNvSpPr txBox="1"/>
          <p:nvPr>
            <p:ph idx="12" type="sldNum"/>
          </p:nvPr>
        </p:nvSpPr>
        <p:spPr>
          <a:xfrm>
            <a:off x="4230687" y="9832975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1566862" y="1117600"/>
            <a:ext cx="4424362" cy="3738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1044575" y="5095875"/>
            <a:ext cx="5472112" cy="448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10" type="dt"/>
          </p:nvPr>
        </p:nvSpPr>
        <p:spPr>
          <a:xfrm>
            <a:off x="4230687" y="360362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10/18/2022</a:t>
            </a:r>
            <a:endParaRPr/>
          </a:p>
        </p:txBody>
      </p:sp>
      <p:sp>
        <p:nvSpPr>
          <p:cNvPr id="136" name="Google Shape;136;p5:notes"/>
          <p:cNvSpPr txBox="1"/>
          <p:nvPr>
            <p:ph idx="12" type="sldNum"/>
          </p:nvPr>
        </p:nvSpPr>
        <p:spPr>
          <a:xfrm>
            <a:off x="4230687" y="9832975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1566862" y="1117600"/>
            <a:ext cx="4424362" cy="3738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1044575" y="5095875"/>
            <a:ext cx="5472112" cy="448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/>
          <p:nvPr>
            <p:ph idx="10" type="dt"/>
          </p:nvPr>
        </p:nvSpPr>
        <p:spPr>
          <a:xfrm>
            <a:off x="4230687" y="360362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10/18/2022</a:t>
            </a:r>
            <a:endParaRPr/>
          </a:p>
        </p:txBody>
      </p:sp>
      <p:sp>
        <p:nvSpPr>
          <p:cNvPr id="173" name="Google Shape;173;p6:notes"/>
          <p:cNvSpPr txBox="1"/>
          <p:nvPr>
            <p:ph idx="12" type="sldNum"/>
          </p:nvPr>
        </p:nvSpPr>
        <p:spPr>
          <a:xfrm>
            <a:off x="4230687" y="9832975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p6:notes"/>
          <p:cNvSpPr/>
          <p:nvPr>
            <p:ph idx="2" type="sldImg"/>
          </p:nvPr>
        </p:nvSpPr>
        <p:spPr>
          <a:xfrm>
            <a:off x="1566862" y="1117600"/>
            <a:ext cx="4424362" cy="3738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5" name="Google Shape;175;p6:notes"/>
          <p:cNvSpPr txBox="1"/>
          <p:nvPr>
            <p:ph idx="1" type="body"/>
          </p:nvPr>
        </p:nvSpPr>
        <p:spPr>
          <a:xfrm>
            <a:off x="1044575" y="5095875"/>
            <a:ext cx="5472112" cy="448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/>
          <p:nvPr>
            <p:ph idx="10" type="dt"/>
          </p:nvPr>
        </p:nvSpPr>
        <p:spPr>
          <a:xfrm>
            <a:off x="4230687" y="360362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10/18/2022</a:t>
            </a:r>
            <a:endParaRPr/>
          </a:p>
        </p:txBody>
      </p:sp>
      <p:sp>
        <p:nvSpPr>
          <p:cNvPr id="187" name="Google Shape;187;p7:notes"/>
          <p:cNvSpPr txBox="1"/>
          <p:nvPr>
            <p:ph idx="12" type="sldNum"/>
          </p:nvPr>
        </p:nvSpPr>
        <p:spPr>
          <a:xfrm>
            <a:off x="4230687" y="9832975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7:notes"/>
          <p:cNvSpPr/>
          <p:nvPr>
            <p:ph idx="2" type="sldImg"/>
          </p:nvPr>
        </p:nvSpPr>
        <p:spPr>
          <a:xfrm>
            <a:off x="1566862" y="1117600"/>
            <a:ext cx="4424362" cy="3738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9" name="Google Shape;189;p7:notes"/>
          <p:cNvSpPr txBox="1"/>
          <p:nvPr>
            <p:ph idx="1" type="body"/>
          </p:nvPr>
        </p:nvSpPr>
        <p:spPr>
          <a:xfrm>
            <a:off x="1044575" y="5095875"/>
            <a:ext cx="5472112" cy="448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 txBox="1"/>
          <p:nvPr>
            <p:ph idx="10" type="dt"/>
          </p:nvPr>
        </p:nvSpPr>
        <p:spPr>
          <a:xfrm>
            <a:off x="4230687" y="360362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10/18/2022</a:t>
            </a:r>
            <a:endParaRPr/>
          </a:p>
        </p:txBody>
      </p:sp>
      <p:sp>
        <p:nvSpPr>
          <p:cNvPr id="197" name="Google Shape;197;p8:notes"/>
          <p:cNvSpPr txBox="1"/>
          <p:nvPr>
            <p:ph idx="12" type="sldNum"/>
          </p:nvPr>
        </p:nvSpPr>
        <p:spPr>
          <a:xfrm>
            <a:off x="4230687" y="9832975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p8:notes"/>
          <p:cNvSpPr/>
          <p:nvPr>
            <p:ph idx="2" type="sldImg"/>
          </p:nvPr>
        </p:nvSpPr>
        <p:spPr>
          <a:xfrm>
            <a:off x="1566862" y="1117600"/>
            <a:ext cx="4424362" cy="3738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1044575" y="5095875"/>
            <a:ext cx="5472112" cy="448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/>
          <p:nvPr>
            <p:ph idx="10" type="dt"/>
          </p:nvPr>
        </p:nvSpPr>
        <p:spPr>
          <a:xfrm>
            <a:off x="4230687" y="360362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10/18/2022</a:t>
            </a:r>
            <a:endParaRPr/>
          </a:p>
        </p:txBody>
      </p:sp>
      <p:sp>
        <p:nvSpPr>
          <p:cNvPr id="205" name="Google Shape;205;p9:notes"/>
          <p:cNvSpPr txBox="1"/>
          <p:nvPr>
            <p:ph idx="12" type="sldNum"/>
          </p:nvPr>
        </p:nvSpPr>
        <p:spPr>
          <a:xfrm>
            <a:off x="4230687" y="9832975"/>
            <a:ext cx="296545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" name="Google Shape;206;p9:notes"/>
          <p:cNvSpPr/>
          <p:nvPr>
            <p:ph idx="2" type="sldImg"/>
          </p:nvPr>
        </p:nvSpPr>
        <p:spPr>
          <a:xfrm>
            <a:off x="1566862" y="1117600"/>
            <a:ext cx="4424362" cy="3738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7" name="Google Shape;207;p9:notes"/>
          <p:cNvSpPr txBox="1"/>
          <p:nvPr>
            <p:ph idx="1" type="body"/>
          </p:nvPr>
        </p:nvSpPr>
        <p:spPr>
          <a:xfrm>
            <a:off x="1044575" y="5095875"/>
            <a:ext cx="5472112" cy="448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ayout with centered title and subtitle placeholders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200"/>
              </a:spcBef>
              <a:spcAft>
                <a:spcPts val="20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0" type="dt"/>
          </p:nvPr>
        </p:nvSpPr>
        <p:spPr>
          <a:xfrm>
            <a:off x="563562" y="6886575"/>
            <a:ext cx="2792412" cy="519112"/>
          </a:xfrm>
          <a:prstGeom prst="rect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1" type="ftr"/>
          </p:nvPr>
        </p:nvSpPr>
        <p:spPr>
          <a:xfrm>
            <a:off x="4067175" y="6886575"/>
            <a:ext cx="3800475" cy="519112"/>
          </a:xfrm>
          <a:prstGeom prst="rect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2" type="sldNum"/>
          </p:nvPr>
        </p:nvSpPr>
        <p:spPr>
          <a:xfrm>
            <a:off x="8566150" y="6886575"/>
            <a:ext cx="2792412" cy="519112"/>
          </a:xfrm>
          <a:prstGeom prst="rect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 txBox="1"/>
          <p:nvPr>
            <p:ph type="title"/>
          </p:nvPr>
        </p:nvSpPr>
        <p:spPr>
          <a:xfrm>
            <a:off x="598487" y="120650"/>
            <a:ext cx="10795000" cy="1258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" type="body"/>
          </p:nvPr>
        </p:nvSpPr>
        <p:spPr>
          <a:xfrm>
            <a:off x="598487" y="1920875"/>
            <a:ext cx="10736262" cy="4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75">
            <a:noAutofit/>
          </a:bodyPr>
          <a:lstStyle>
            <a:lvl1pPr indent="-228600" lvl="0" marL="45720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98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8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8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98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98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8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8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8000"/>
              </a:lnSpc>
              <a:spcBef>
                <a:spcPts val="200"/>
              </a:spcBef>
              <a:spcAft>
                <a:spcPts val="20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10" type="dt"/>
          </p:nvPr>
        </p:nvSpPr>
        <p:spPr>
          <a:xfrm>
            <a:off x="598487" y="6886575"/>
            <a:ext cx="279241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1" type="ftr"/>
          </p:nvPr>
        </p:nvSpPr>
        <p:spPr>
          <a:xfrm>
            <a:off x="4102100" y="6886575"/>
            <a:ext cx="380047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5"/>
          <p:cNvSpPr txBox="1"/>
          <p:nvPr>
            <p:ph idx="12" type="sldNum"/>
          </p:nvPr>
        </p:nvSpPr>
        <p:spPr>
          <a:xfrm>
            <a:off x="8602662" y="6886575"/>
            <a:ext cx="279241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 txBox="1"/>
          <p:nvPr>
            <p:ph idx="10" type="dt"/>
          </p:nvPr>
        </p:nvSpPr>
        <p:spPr>
          <a:xfrm>
            <a:off x="598487" y="6827837"/>
            <a:ext cx="279241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7"/>
          <p:cNvSpPr txBox="1"/>
          <p:nvPr>
            <p:ph idx="11" type="ftr"/>
          </p:nvPr>
        </p:nvSpPr>
        <p:spPr>
          <a:xfrm>
            <a:off x="4102100" y="6827837"/>
            <a:ext cx="380047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7"/>
          <p:cNvSpPr txBox="1"/>
          <p:nvPr>
            <p:ph idx="12" type="sldNum"/>
          </p:nvPr>
        </p:nvSpPr>
        <p:spPr>
          <a:xfrm>
            <a:off x="9188450" y="6827837"/>
            <a:ext cx="225107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3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idx="10" type="dt"/>
          </p:nvPr>
        </p:nvSpPr>
        <p:spPr>
          <a:xfrm>
            <a:off x="563562" y="6886575"/>
            <a:ext cx="2792412" cy="519112"/>
          </a:xfrm>
          <a:prstGeom prst="rect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4067175" y="6886575"/>
            <a:ext cx="3800475" cy="519112"/>
          </a:xfrm>
          <a:prstGeom prst="rect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8566150" y="6886575"/>
            <a:ext cx="2792412" cy="519112"/>
          </a:xfrm>
          <a:prstGeom prst="rect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Source Sans Pro"/>
              <a:buNone/>
              <a:defRPr b="0" i="0" sz="2400" u="non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Source Sans Pro"/>
              <a:buNone/>
              <a:defRPr b="0" i="0" sz="2400" u="non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Source Sans Pro"/>
              <a:buNone/>
              <a:defRPr b="0" i="0" sz="2400" u="non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Source Sans Pro"/>
              <a:buNone/>
              <a:defRPr b="0" i="0" sz="2400" u="non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Source Sans Pro"/>
              <a:buNone/>
              <a:defRPr b="0" i="0" sz="2400" u="non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Source Sans Pro"/>
              <a:buNone/>
              <a:defRPr b="0" i="0" sz="2400" u="non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Source Sans Pro"/>
              <a:buNone/>
              <a:defRPr b="0" i="0" sz="2400" u="non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Source Sans Pro"/>
              <a:buNone/>
              <a:defRPr b="0" i="0" sz="2400" u="non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DBF5F9"/>
              </a:buClr>
              <a:buSzPts val="2400"/>
              <a:buFont typeface="Source Sans Pro"/>
              <a:buNone/>
              <a:defRPr b="0" i="0" sz="2400" u="non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2"/>
          <p:cNvSpPr txBox="1"/>
          <p:nvPr>
            <p:ph type="title"/>
          </p:nvPr>
        </p:nvSpPr>
        <p:spPr>
          <a:xfrm>
            <a:off x="549275" y="301625"/>
            <a:ext cx="10795000" cy="44497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solidFill>
                  <a:srgbClr val="0461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solidFill>
                  <a:srgbClr val="0461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solidFill>
                  <a:srgbClr val="0461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solidFill>
                  <a:srgbClr val="0461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solidFill>
                  <a:srgbClr val="0461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solidFill>
                  <a:srgbClr val="0461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solidFill>
                  <a:srgbClr val="0461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solidFill>
                  <a:srgbClr val="0461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solidFill>
                  <a:srgbClr val="0461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6" name="Google Shape;16;p22"/>
          <p:cNvSpPr txBox="1"/>
          <p:nvPr>
            <p:ph idx="1" type="body"/>
          </p:nvPr>
        </p:nvSpPr>
        <p:spPr>
          <a:xfrm>
            <a:off x="552450" y="5216525"/>
            <a:ext cx="10787062" cy="154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indent="-228600" lvl="0" marL="457200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8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8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8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8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8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8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8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8000"/>
              </a:lnSpc>
              <a:spcBef>
                <a:spcPts val="200"/>
              </a:spcBef>
              <a:spcAft>
                <a:spcPts val="200"/>
              </a:spcAft>
              <a:buSzPts val="1400"/>
              <a:buNone/>
              <a:defRPr b="0" i="0" sz="2000" u="none" cap="none" strike="noStrike">
                <a:solidFill>
                  <a:srgbClr val="DBF5F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/>
          <p:nvPr>
            <p:ph type="title"/>
          </p:nvPr>
        </p:nvSpPr>
        <p:spPr>
          <a:xfrm>
            <a:off x="598487" y="120650"/>
            <a:ext cx="10795000" cy="1258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25" name="Google Shape;25;p24"/>
          <p:cNvSpPr txBox="1"/>
          <p:nvPr>
            <p:ph idx="1" type="body"/>
          </p:nvPr>
        </p:nvSpPr>
        <p:spPr>
          <a:xfrm>
            <a:off x="598487" y="1920875"/>
            <a:ext cx="10736262" cy="4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75">
            <a:noAutofit/>
          </a:bodyPr>
          <a:lstStyle>
            <a:lvl1pPr indent="-228600" lvl="0" marL="457200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8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8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8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8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8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8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8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8000"/>
              </a:lnSpc>
              <a:spcBef>
                <a:spcPts val="200"/>
              </a:spcBef>
              <a:spcAft>
                <a:spcPts val="20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6" name="Google Shape;26;p24"/>
          <p:cNvSpPr txBox="1"/>
          <p:nvPr>
            <p:ph idx="10" type="dt"/>
          </p:nvPr>
        </p:nvSpPr>
        <p:spPr>
          <a:xfrm>
            <a:off x="598487" y="6886575"/>
            <a:ext cx="279241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7" name="Google Shape;27;p24"/>
          <p:cNvSpPr txBox="1"/>
          <p:nvPr>
            <p:ph idx="11" type="ftr"/>
          </p:nvPr>
        </p:nvSpPr>
        <p:spPr>
          <a:xfrm>
            <a:off x="4102100" y="6886575"/>
            <a:ext cx="380047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8" name="Google Shape;28;p24"/>
          <p:cNvSpPr txBox="1"/>
          <p:nvPr>
            <p:ph idx="12" type="sldNum"/>
          </p:nvPr>
        </p:nvSpPr>
        <p:spPr>
          <a:xfrm>
            <a:off x="8602662" y="6886575"/>
            <a:ext cx="279241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Source Sans Pro"/>
              <a:buNone/>
              <a:defRPr b="0" i="0" sz="2400" u="none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Source Sans Pro"/>
              <a:buNone/>
              <a:defRPr b="0" i="0" sz="2400" u="none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Source Sans Pro"/>
              <a:buNone/>
              <a:defRPr b="0" i="0" sz="2400" u="none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Source Sans Pro"/>
              <a:buNone/>
              <a:defRPr b="0" i="0" sz="2400" u="none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Source Sans Pro"/>
              <a:buNone/>
              <a:defRPr b="0" i="0" sz="2400" u="none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Source Sans Pro"/>
              <a:buNone/>
              <a:defRPr b="0" i="0" sz="2400" u="none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Source Sans Pro"/>
              <a:buNone/>
              <a:defRPr b="0" i="0" sz="2400" u="none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Source Sans Pro"/>
              <a:buNone/>
              <a:defRPr b="0" i="0" sz="2400" u="none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Source Sans Pro"/>
              <a:buNone/>
              <a:defRPr b="0" i="0" sz="2400" u="none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 txBox="1"/>
          <p:nvPr>
            <p:ph type="title"/>
          </p:nvPr>
        </p:nvSpPr>
        <p:spPr>
          <a:xfrm>
            <a:off x="598487" y="301625"/>
            <a:ext cx="10795000" cy="1258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0461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0461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0461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0461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0461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0461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0461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0461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04617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37" name="Google Shape;37;p26"/>
          <p:cNvSpPr txBox="1"/>
          <p:nvPr>
            <p:ph idx="1" type="body"/>
          </p:nvPr>
        </p:nvSpPr>
        <p:spPr>
          <a:xfrm>
            <a:off x="598487" y="1828800"/>
            <a:ext cx="10828337" cy="5391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75">
            <a:noAutofit/>
          </a:bodyPr>
          <a:lstStyle>
            <a:lvl1pPr indent="-228600" lvl="0" marL="457200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8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8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8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8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8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8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8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8000"/>
              </a:lnSpc>
              <a:spcBef>
                <a:spcPts val="200"/>
              </a:spcBef>
              <a:spcAft>
                <a:spcPts val="20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8" name="Google Shape;38;p26"/>
          <p:cNvSpPr txBox="1"/>
          <p:nvPr>
            <p:ph idx="10" type="dt"/>
          </p:nvPr>
        </p:nvSpPr>
        <p:spPr>
          <a:xfrm>
            <a:off x="598487" y="6827837"/>
            <a:ext cx="279241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" name="Google Shape;39;p26"/>
          <p:cNvSpPr txBox="1"/>
          <p:nvPr>
            <p:ph idx="11" type="ftr"/>
          </p:nvPr>
        </p:nvSpPr>
        <p:spPr>
          <a:xfrm>
            <a:off x="4102100" y="6827837"/>
            <a:ext cx="380047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" name="Google Shape;40;p26"/>
          <p:cNvSpPr txBox="1"/>
          <p:nvPr>
            <p:ph idx="12" type="sldNum"/>
          </p:nvPr>
        </p:nvSpPr>
        <p:spPr>
          <a:xfrm>
            <a:off x="9188450" y="6827837"/>
            <a:ext cx="225107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Source Sans Pro"/>
              <a:buNone/>
              <a:defRPr b="0" i="0" sz="2400" u="none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Source Sans Pro"/>
              <a:buNone/>
              <a:defRPr b="0" i="0" sz="2400" u="none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Source Sans Pro"/>
              <a:buNone/>
              <a:defRPr b="0" i="0" sz="2400" u="none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Source Sans Pro"/>
              <a:buNone/>
              <a:defRPr b="0" i="0" sz="2400" u="none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Source Sans Pro"/>
              <a:buNone/>
              <a:defRPr b="0" i="0" sz="2400" u="none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Source Sans Pro"/>
              <a:buNone/>
              <a:defRPr b="0" i="0" sz="2400" u="none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Source Sans Pro"/>
              <a:buNone/>
              <a:defRPr b="0" i="0" sz="2400" u="none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Source Sans Pro"/>
              <a:buNone/>
              <a:defRPr b="0" i="0" sz="2400" u="none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Source Sans Pro"/>
              <a:buNone/>
              <a:defRPr b="0" i="0" sz="2400" u="none">
                <a:solidFill>
                  <a:srgbClr val="484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4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5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52.png"/><Relationship Id="rId5" Type="http://schemas.openxmlformats.org/officeDocument/2006/relationships/image" Target="../media/image5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63.png"/><Relationship Id="rId5" Type="http://schemas.openxmlformats.org/officeDocument/2006/relationships/image" Target="../media/image60.png"/><Relationship Id="rId6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6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6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59.png"/><Relationship Id="rId5" Type="http://schemas.openxmlformats.org/officeDocument/2006/relationships/image" Target="../media/image6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jpg"/><Relationship Id="rId10" Type="http://schemas.openxmlformats.org/officeDocument/2006/relationships/image" Target="../media/image20.jpg"/><Relationship Id="rId13" Type="http://schemas.openxmlformats.org/officeDocument/2006/relationships/image" Target="../media/image13.jpg"/><Relationship Id="rId1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1.png"/><Relationship Id="rId15" Type="http://schemas.openxmlformats.org/officeDocument/2006/relationships/image" Target="../media/image22.jpg"/><Relationship Id="rId14" Type="http://schemas.openxmlformats.org/officeDocument/2006/relationships/image" Target="../media/image15.jpg"/><Relationship Id="rId17" Type="http://schemas.openxmlformats.org/officeDocument/2006/relationships/image" Target="../media/image24.png"/><Relationship Id="rId16" Type="http://schemas.openxmlformats.org/officeDocument/2006/relationships/image" Target="../media/image19.jp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jpg"/><Relationship Id="rId10" Type="http://schemas.openxmlformats.org/officeDocument/2006/relationships/image" Target="../media/image20.jpg"/><Relationship Id="rId13" Type="http://schemas.openxmlformats.org/officeDocument/2006/relationships/image" Target="../media/image13.jpg"/><Relationship Id="rId1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1.png"/><Relationship Id="rId15" Type="http://schemas.openxmlformats.org/officeDocument/2006/relationships/image" Target="../media/image22.jpg"/><Relationship Id="rId14" Type="http://schemas.openxmlformats.org/officeDocument/2006/relationships/image" Target="../media/image15.jpg"/><Relationship Id="rId17" Type="http://schemas.openxmlformats.org/officeDocument/2006/relationships/image" Target="../media/image24.png"/><Relationship Id="rId16" Type="http://schemas.openxmlformats.org/officeDocument/2006/relationships/image" Target="../media/image19.jp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18" Type="http://schemas.openxmlformats.org/officeDocument/2006/relationships/image" Target="../media/image37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jpg"/><Relationship Id="rId10" Type="http://schemas.openxmlformats.org/officeDocument/2006/relationships/image" Target="../media/image20.jpg"/><Relationship Id="rId13" Type="http://schemas.openxmlformats.org/officeDocument/2006/relationships/image" Target="../media/image13.jpg"/><Relationship Id="rId1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1.png"/><Relationship Id="rId15" Type="http://schemas.openxmlformats.org/officeDocument/2006/relationships/image" Target="../media/image22.jpg"/><Relationship Id="rId14" Type="http://schemas.openxmlformats.org/officeDocument/2006/relationships/image" Target="../media/image15.jpg"/><Relationship Id="rId17" Type="http://schemas.openxmlformats.org/officeDocument/2006/relationships/image" Target="../media/image24.png"/><Relationship Id="rId16" Type="http://schemas.openxmlformats.org/officeDocument/2006/relationships/image" Target="../media/image19.jp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18" Type="http://schemas.openxmlformats.org/officeDocument/2006/relationships/image" Target="../media/image42.jp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5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50.png"/><Relationship Id="rId5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/>
          <p:nvPr/>
        </p:nvSpPr>
        <p:spPr>
          <a:xfrm>
            <a:off x="1439862" y="3482975"/>
            <a:ext cx="9144000" cy="1196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7162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imes New Roman"/>
              <a:buNone/>
            </a:pPr>
            <a:r>
              <a:rPr b="0" i="0" lang="en-US" sz="4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THEORY OF ECOLOGICAL COMMUNITIES</a:t>
            </a:r>
            <a:endParaRPr/>
          </a:p>
        </p:txBody>
      </p:sp>
      <p:sp>
        <p:nvSpPr>
          <p:cNvPr id="52" name="Google Shape;52;p1"/>
          <p:cNvSpPr txBox="1"/>
          <p:nvPr/>
        </p:nvSpPr>
        <p:spPr>
          <a:xfrm>
            <a:off x="4176712" y="6875462"/>
            <a:ext cx="3671887" cy="64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50">
            <a:noAutofit/>
          </a:bodyPr>
          <a:lstStyle/>
          <a:p>
            <a:pPr indent="0" lvl="0" marL="0" marR="0" rt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Source Sans Pro"/>
              <a:buNone/>
            </a:pPr>
            <a:r>
              <a:rPr b="1" i="0" lang="en-US" sz="2200" u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Chascomús, Argentina</a:t>
            </a:r>
            <a:br>
              <a:rPr b="1" i="0" lang="en-US" sz="2200" u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1" i="0" lang="en-US" sz="2200" u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November 2019</a:t>
            </a:r>
            <a:endParaRPr/>
          </a:p>
        </p:txBody>
      </p:sp>
      <p:pic>
        <p:nvPicPr>
          <p:cNvPr id="53" name="Google Shape;5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1525" y="-134937"/>
            <a:ext cx="5184775" cy="40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837" y="647700"/>
            <a:ext cx="10939462" cy="60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0"/>
          <p:cNvSpPr txBox="1"/>
          <p:nvPr/>
        </p:nvSpPr>
        <p:spPr>
          <a:xfrm>
            <a:off x="8820150" y="6953250"/>
            <a:ext cx="3384550" cy="636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362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Adapted from Vellend 2016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"/>
          <p:cNvSpPr txBox="1"/>
          <p:nvPr/>
        </p:nvSpPr>
        <p:spPr>
          <a:xfrm>
            <a:off x="8783637" y="6923087"/>
            <a:ext cx="3259137" cy="636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362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Adapted from Vellend 2010</a:t>
            </a:r>
            <a:endParaRPr/>
          </a:p>
        </p:txBody>
      </p:sp>
      <p:graphicFrame>
        <p:nvGraphicFramePr>
          <p:cNvPr id="227" name="Google Shape;227;p11"/>
          <p:cNvGraphicFramePr/>
          <p:nvPr/>
        </p:nvGraphicFramePr>
        <p:xfrm>
          <a:off x="360362" y="13096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{2EA51D90-7869-4799-875B-B6A05E11E9A6}</a:tableStyleId>
              </a:tblPr>
              <a:tblGrid>
                <a:gridCol w="1643050"/>
                <a:gridCol w="1643050"/>
                <a:gridCol w="1643050"/>
                <a:gridCol w="1643050"/>
                <a:gridCol w="2144700"/>
                <a:gridCol w="2257425"/>
              </a:tblGrid>
              <a:tr h="596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Times New Roman"/>
                        <a:buNone/>
                      </a:pPr>
                      <a:r>
                        <a:rPr b="1" i="0" lang="en-US" sz="22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Selection</a:t>
                      </a:r>
                      <a:endParaRPr/>
                    </a:p>
                  </a:txBody>
                  <a:tcPr marT="662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en-US" sz="2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Dispersal</a:t>
                      </a:r>
                      <a:endParaRPr/>
                    </a:p>
                  </a:txBody>
                  <a:tcPr marT="662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en-US" sz="2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Drift</a:t>
                      </a:r>
                      <a:endParaRPr/>
                    </a:p>
                  </a:txBody>
                  <a:tcPr marT="662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en-US" sz="2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Speciation</a:t>
                      </a:r>
                      <a:endParaRPr/>
                    </a:p>
                  </a:txBody>
                  <a:tcPr marT="662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en-US" sz="2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Theory</a:t>
                      </a:r>
                      <a:endParaRPr/>
                    </a:p>
                  </a:txBody>
                  <a:tcPr marT="662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en-US" sz="2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Reference</a:t>
                      </a:r>
                      <a:endParaRPr/>
                    </a:p>
                  </a:txBody>
                  <a:tcPr marT="662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</a:tr>
              <a:tr h="1033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T="626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00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44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00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44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00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44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Niche</a:t>
                      </a:r>
                      <a:endParaRPr/>
                    </a:p>
                  </a:txBody>
                  <a:tcPr marT="626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Elton (1927); Hutchinson (1957)</a:t>
                      </a:r>
                      <a:endParaRPr/>
                    </a:p>
                  </a:txBody>
                  <a:tcPr marT="626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033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00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44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T="626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00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44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T="626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Island Biogeography</a:t>
                      </a:r>
                      <a:endParaRPr/>
                    </a:p>
                  </a:txBody>
                  <a:tcPr marT="626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MacArthur &amp; Wilson (1967)</a:t>
                      </a:r>
                      <a:endParaRPr/>
                    </a:p>
                  </a:txBody>
                  <a:tcPr marT="626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</a:tr>
              <a:tr h="596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00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44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T="626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T="626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T="626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Neutral</a:t>
                      </a:r>
                      <a:endParaRPr/>
                    </a:p>
                  </a:txBody>
                  <a:tcPr marT="626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Hubbell (2001)</a:t>
                      </a:r>
                      <a:endParaRPr/>
                    </a:p>
                  </a:txBody>
                  <a:tcPr marT="626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033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T="626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T="626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00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44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T="626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Metacommunities</a:t>
                      </a:r>
                      <a:endParaRPr/>
                    </a:p>
                  </a:txBody>
                  <a:tcPr marT="626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Leibold et al (2004)</a:t>
                      </a:r>
                      <a:endParaRPr/>
                    </a:p>
                  </a:txBody>
                  <a:tcPr marT="626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</a:tr>
              <a:tr h="1036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T="626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T="626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T="626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T="626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Ecological Synthesis</a:t>
                      </a:r>
                      <a:endParaRPr/>
                    </a:p>
                  </a:txBody>
                  <a:tcPr marT="626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8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Vellend (2010)</a:t>
                      </a:r>
                      <a:endParaRPr/>
                    </a:p>
                  </a:txBody>
                  <a:tcPr marT="62650" marB="46800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"/>
          <p:cNvSpPr txBox="1"/>
          <p:nvPr>
            <p:ph type="title"/>
          </p:nvPr>
        </p:nvSpPr>
        <p:spPr>
          <a:xfrm>
            <a:off x="598487" y="157162"/>
            <a:ext cx="10798175" cy="12620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15100">
            <a:noAutofit/>
          </a:bodyPr>
          <a:lstStyle/>
          <a:p>
            <a:pPr indent="0" lvl="0" marL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ource Sans Pro Light"/>
              <a:buNone/>
            </a:pPr>
            <a:r>
              <a:rPr b="0" i="0" lang="en-US" sz="6000" u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Brief scientometrics</a:t>
            </a:r>
            <a:endParaRPr/>
          </a:p>
        </p:txBody>
      </p:sp>
      <p:sp>
        <p:nvSpPr>
          <p:cNvPr id="235" name="Google Shape;235;p12"/>
          <p:cNvSpPr txBox="1"/>
          <p:nvPr/>
        </p:nvSpPr>
        <p:spPr>
          <a:xfrm>
            <a:off x="903287" y="6918325"/>
            <a:ext cx="2336800" cy="465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486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b="0" i="0" lang="en-US" sz="1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citation per year: 49.67 </a:t>
            </a:r>
            <a:endParaRPr/>
          </a:p>
        </p:txBody>
      </p:sp>
      <p:pic>
        <p:nvPicPr>
          <p:cNvPr id="236" name="Google Shape;23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3462" y="1719262"/>
            <a:ext cx="8064500" cy="4976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/>
          <p:cNvSpPr txBox="1"/>
          <p:nvPr>
            <p:ph type="title"/>
          </p:nvPr>
        </p:nvSpPr>
        <p:spPr>
          <a:xfrm>
            <a:off x="598487" y="120650"/>
            <a:ext cx="10798175" cy="12620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15100">
            <a:noAutofit/>
          </a:bodyPr>
          <a:lstStyle/>
          <a:p>
            <a:pPr indent="0" lvl="0" marL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ource Sans Pro Light"/>
              <a:buNone/>
            </a:pPr>
            <a:r>
              <a:rPr b="0" i="0" lang="en-US" sz="6000" u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Papers of impact</a:t>
            </a:r>
            <a:endParaRPr/>
          </a:p>
        </p:txBody>
      </p:sp>
      <p:sp>
        <p:nvSpPr>
          <p:cNvPr id="244" name="Google Shape;244;p13"/>
          <p:cNvSpPr txBox="1"/>
          <p:nvPr/>
        </p:nvSpPr>
        <p:spPr>
          <a:xfrm>
            <a:off x="576262" y="1452562"/>
            <a:ext cx="4319587" cy="636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362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citations per journal</a:t>
            </a:r>
            <a:endParaRPr/>
          </a:p>
        </p:txBody>
      </p:sp>
      <p:pic>
        <p:nvPicPr>
          <p:cNvPr id="245" name="Google Shape;24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5262" y="2058987"/>
            <a:ext cx="6191250" cy="5284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"/>
          <p:cNvSpPr txBox="1"/>
          <p:nvPr>
            <p:ph type="title"/>
          </p:nvPr>
        </p:nvSpPr>
        <p:spPr>
          <a:xfrm>
            <a:off x="598487" y="120650"/>
            <a:ext cx="10798175" cy="12620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15100">
            <a:noAutofit/>
          </a:bodyPr>
          <a:lstStyle/>
          <a:p>
            <a:pPr indent="0" lvl="0" marL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ource Sans Pro Light"/>
              <a:buNone/>
            </a:pPr>
            <a:r>
              <a:rPr b="0" i="0" lang="en-US" sz="6000" u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Microbes rule...</a:t>
            </a:r>
            <a:endParaRPr/>
          </a:p>
        </p:txBody>
      </p:sp>
      <p:sp>
        <p:nvSpPr>
          <p:cNvPr id="253" name="Google Shape;253;p14"/>
          <p:cNvSpPr txBox="1"/>
          <p:nvPr/>
        </p:nvSpPr>
        <p:spPr>
          <a:xfrm>
            <a:off x="576262" y="1452562"/>
            <a:ext cx="4319587" cy="636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362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Sampling size: 500 papers</a:t>
            </a:r>
            <a:endParaRPr/>
          </a:p>
        </p:txBody>
      </p:sp>
      <p:pic>
        <p:nvPicPr>
          <p:cNvPr id="254" name="Google Shape;25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400" y="1944687"/>
            <a:ext cx="9359900" cy="5510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"/>
          <p:cNvSpPr txBox="1"/>
          <p:nvPr>
            <p:ph type="title"/>
          </p:nvPr>
        </p:nvSpPr>
        <p:spPr>
          <a:xfrm>
            <a:off x="598487" y="120650"/>
            <a:ext cx="10798175" cy="12620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15100">
            <a:noAutofit/>
          </a:bodyPr>
          <a:lstStyle/>
          <a:p>
            <a:pPr indent="0" lvl="0" marL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ource Sans Pro Light"/>
              <a:buNone/>
            </a:pPr>
            <a:r>
              <a:rPr b="0" i="0" lang="en-US" sz="6000" u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Why?</a:t>
            </a:r>
            <a:endParaRPr/>
          </a:p>
        </p:txBody>
      </p:sp>
      <p:sp>
        <p:nvSpPr>
          <p:cNvPr id="262" name="Google Shape;262;p15"/>
          <p:cNvSpPr txBox="1"/>
          <p:nvPr/>
        </p:nvSpPr>
        <p:spPr>
          <a:xfrm>
            <a:off x="144462" y="1452562"/>
            <a:ext cx="4319587" cy="636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362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Stegen et al. 2013 = 221 citations</a:t>
            </a:r>
            <a:endParaRPr/>
          </a:p>
        </p:txBody>
      </p:sp>
      <p:pic>
        <p:nvPicPr>
          <p:cNvPr id="263" name="Google Shape;26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6575" y="3524250"/>
            <a:ext cx="6191250" cy="38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850" y="2376487"/>
            <a:ext cx="5103812" cy="510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41875" y="306387"/>
            <a:ext cx="7038975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"/>
          <p:cNvSpPr txBox="1"/>
          <p:nvPr>
            <p:ph type="title"/>
          </p:nvPr>
        </p:nvSpPr>
        <p:spPr>
          <a:xfrm>
            <a:off x="598487" y="120650"/>
            <a:ext cx="10798175" cy="12620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15100">
            <a:noAutofit/>
          </a:bodyPr>
          <a:lstStyle/>
          <a:p>
            <a:pPr indent="0" lvl="0" marL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ource Sans Pro Light"/>
              <a:buNone/>
            </a:pPr>
            <a:r>
              <a:rPr b="0" i="0" lang="en-US" sz="6000" u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Why?</a:t>
            </a:r>
            <a:endParaRPr/>
          </a:p>
        </p:txBody>
      </p:sp>
      <p:sp>
        <p:nvSpPr>
          <p:cNvPr id="273" name="Google Shape;273;p16"/>
          <p:cNvSpPr txBox="1"/>
          <p:nvPr/>
        </p:nvSpPr>
        <p:spPr>
          <a:xfrm>
            <a:off x="144462" y="1452562"/>
            <a:ext cx="4319587" cy="636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362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Stegen et al. 2013 = 221 citations</a:t>
            </a:r>
            <a:endParaRPr/>
          </a:p>
        </p:txBody>
      </p:sp>
      <p:pic>
        <p:nvPicPr>
          <p:cNvPr id="274" name="Google Shape;27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1875" y="306387"/>
            <a:ext cx="7038975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3675" y="3194050"/>
            <a:ext cx="11418887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"/>
          <p:cNvSpPr txBox="1"/>
          <p:nvPr>
            <p:ph type="title"/>
          </p:nvPr>
        </p:nvSpPr>
        <p:spPr>
          <a:xfrm>
            <a:off x="598487" y="120650"/>
            <a:ext cx="10798175" cy="12620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15100">
            <a:noAutofit/>
          </a:bodyPr>
          <a:lstStyle/>
          <a:p>
            <a:pPr indent="0" lvl="0" marL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ource Sans Pro Light"/>
              <a:buNone/>
            </a:pPr>
            <a:r>
              <a:rPr b="0" i="0" lang="en-US" sz="6000" u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Which ones are applied?</a:t>
            </a:r>
            <a:endParaRPr/>
          </a:p>
        </p:txBody>
      </p:sp>
      <p:sp>
        <p:nvSpPr>
          <p:cNvPr id="283" name="Google Shape;283;p17"/>
          <p:cNvSpPr txBox="1"/>
          <p:nvPr/>
        </p:nvSpPr>
        <p:spPr>
          <a:xfrm>
            <a:off x="144462" y="1408112"/>
            <a:ext cx="9720262" cy="803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902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r>
              <a:rPr b="0" i="0" lang="en-US" sz="2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many have tried to quantify the processes? Until December 2018 =</a:t>
            </a:r>
            <a:endParaRPr/>
          </a:p>
        </p:txBody>
      </p:sp>
      <p:sp>
        <p:nvSpPr>
          <p:cNvPr id="284" name="Google Shape;284;p17"/>
          <p:cNvSpPr txBox="1"/>
          <p:nvPr/>
        </p:nvSpPr>
        <p:spPr>
          <a:xfrm>
            <a:off x="9864725" y="1487487"/>
            <a:ext cx="431800" cy="636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6442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b="1" i="0" lang="en-US" sz="3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/>
          </a:p>
        </p:txBody>
      </p:sp>
      <p:sp>
        <p:nvSpPr>
          <p:cNvPr id="285" name="Google Shape;285;p17"/>
          <p:cNvSpPr txBox="1"/>
          <p:nvPr/>
        </p:nvSpPr>
        <p:spPr>
          <a:xfrm>
            <a:off x="2098675" y="2384425"/>
            <a:ext cx="7488237" cy="2430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7225">
            <a:noAutofit/>
          </a:bodyPr>
          <a:lstStyle/>
          <a:p>
            <a:pPr indent="-214311" lvl="0" marL="21431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Aquatic sediments</a:t>
            </a:r>
            <a:endParaRPr/>
          </a:p>
          <a:p>
            <a:pPr indent="-214311" lvl="0" marL="21431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Underground water</a:t>
            </a:r>
            <a:endParaRPr/>
          </a:p>
          <a:p>
            <a:pPr indent="-214311" lvl="0" marL="21431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Lakes</a:t>
            </a:r>
            <a:endParaRPr/>
          </a:p>
          <a:p>
            <a:pPr indent="-214311" lvl="0" marL="21431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Ocean microbiome</a:t>
            </a:r>
            <a:endParaRPr/>
          </a:p>
          <a:p>
            <a:pPr indent="-214311" lvl="0" marL="21431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 Gut Microbiome</a:t>
            </a:r>
            <a:endParaRPr/>
          </a:p>
          <a:p>
            <a:pPr indent="-214311" lvl="0" marL="21431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Fish Gut Microbiome</a:t>
            </a:r>
            <a:endParaRPr/>
          </a:p>
          <a:p>
            <a:pPr indent="-214311" lvl="0" marL="21431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Shrimp Gut Microbiome</a:t>
            </a:r>
            <a:endParaRPr/>
          </a:p>
        </p:txBody>
      </p:sp>
      <p:sp>
        <p:nvSpPr>
          <p:cNvPr id="286" name="Google Shape;286;p17"/>
          <p:cNvSpPr txBox="1"/>
          <p:nvPr/>
        </p:nvSpPr>
        <p:spPr>
          <a:xfrm>
            <a:off x="1368425" y="5975350"/>
            <a:ext cx="9720262" cy="8032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6000" lIns="36000" spcFirstLastPara="1" rIns="36000" wrap="square" tIns="5902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Times New Roman"/>
              <a:buNone/>
            </a:pPr>
            <a:r>
              <a:rPr b="0" i="0" lang="en-US" sz="26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Interesting for comparisons between ecosystems and organisms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"/>
          <p:cNvSpPr txBox="1"/>
          <p:nvPr>
            <p:ph type="title"/>
          </p:nvPr>
        </p:nvSpPr>
        <p:spPr>
          <a:xfrm>
            <a:off x="598487" y="120650"/>
            <a:ext cx="10798175" cy="12620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15100">
            <a:noAutofit/>
          </a:bodyPr>
          <a:lstStyle/>
          <a:p>
            <a:pPr indent="0" lvl="0" marL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ource Sans Pro Light"/>
              <a:buNone/>
            </a:pPr>
            <a:r>
              <a:rPr b="0" i="0" lang="en-US" sz="6000" u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Examples</a:t>
            </a:r>
            <a:endParaRPr/>
          </a:p>
        </p:txBody>
      </p:sp>
      <p:pic>
        <p:nvPicPr>
          <p:cNvPr id="294" name="Google Shape;29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1450" y="1878012"/>
            <a:ext cx="5287962" cy="500538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8"/>
          <p:cNvSpPr txBox="1"/>
          <p:nvPr/>
        </p:nvSpPr>
        <p:spPr>
          <a:xfrm>
            <a:off x="9720262" y="7205662"/>
            <a:ext cx="2303462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362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Logares et al. 2018</a:t>
            </a:r>
            <a:endParaRPr/>
          </a:p>
        </p:txBody>
      </p:sp>
      <p:sp>
        <p:nvSpPr>
          <p:cNvPr id="296" name="Google Shape;296;p18"/>
          <p:cNvSpPr txBox="1"/>
          <p:nvPr/>
        </p:nvSpPr>
        <p:spPr>
          <a:xfrm>
            <a:off x="-144462" y="7205662"/>
            <a:ext cx="2303462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362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Stegen et al. 2013</a:t>
            </a:r>
            <a:endParaRPr/>
          </a:p>
        </p:txBody>
      </p:sp>
      <p:pic>
        <p:nvPicPr>
          <p:cNvPr id="297" name="Google Shape;29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44687" y="2952750"/>
            <a:ext cx="3065462" cy="3189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462" y="6516687"/>
            <a:ext cx="6335712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"/>
          <p:cNvSpPr txBox="1"/>
          <p:nvPr>
            <p:ph type="title"/>
          </p:nvPr>
        </p:nvSpPr>
        <p:spPr>
          <a:xfrm>
            <a:off x="598487" y="120650"/>
            <a:ext cx="10798175" cy="12620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15100">
            <a:noAutofit/>
          </a:bodyPr>
          <a:lstStyle/>
          <a:p>
            <a:pPr indent="0" lvl="0" marL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ource Sans Pro Light"/>
              <a:buNone/>
            </a:pPr>
            <a:r>
              <a:rPr b="0" i="0" lang="en-US" sz="6000" u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Examples</a:t>
            </a:r>
            <a:endParaRPr/>
          </a:p>
        </p:txBody>
      </p:sp>
      <p:sp>
        <p:nvSpPr>
          <p:cNvPr id="306" name="Google Shape;306;p19"/>
          <p:cNvSpPr txBox="1"/>
          <p:nvPr/>
        </p:nvSpPr>
        <p:spPr>
          <a:xfrm>
            <a:off x="9720262" y="7205662"/>
            <a:ext cx="2303462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362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Logares et al. 2020</a:t>
            </a:r>
            <a:endParaRPr/>
          </a:p>
        </p:txBody>
      </p:sp>
      <p:pic>
        <p:nvPicPr>
          <p:cNvPr id="307" name="Google Shape;30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0387" y="1506537"/>
            <a:ext cx="4773612" cy="58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type="title"/>
          </p:nvPr>
        </p:nvSpPr>
        <p:spPr>
          <a:xfrm>
            <a:off x="598487" y="120650"/>
            <a:ext cx="10798175" cy="12620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15100">
            <a:noAutofit/>
          </a:bodyPr>
          <a:lstStyle/>
          <a:p>
            <a:pPr indent="0" lvl="0" marL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ource Sans Pro Light"/>
              <a:buNone/>
            </a:pPr>
            <a:r>
              <a:rPr b="0" i="0" lang="en-US" sz="6000" u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What is Community Ecology?</a:t>
            </a:r>
            <a:endParaRPr/>
          </a:p>
        </p:txBody>
      </p:sp>
      <p:pic>
        <p:nvPicPr>
          <p:cNvPr id="61" name="Google Shape;6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0425" y="1655762"/>
            <a:ext cx="5705475" cy="56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2487" y="1762125"/>
            <a:ext cx="4116387" cy="5713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0"/>
          <p:cNvSpPr txBox="1"/>
          <p:nvPr>
            <p:ph type="title"/>
          </p:nvPr>
        </p:nvSpPr>
        <p:spPr>
          <a:xfrm>
            <a:off x="598487" y="120650"/>
            <a:ext cx="10798175" cy="12620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15100">
            <a:noAutofit/>
          </a:bodyPr>
          <a:lstStyle/>
          <a:p>
            <a:pPr indent="0" lvl="0" marL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ource Sans Pro Light"/>
              <a:buNone/>
            </a:pPr>
            <a:r>
              <a:rPr b="0" i="0" lang="en-US" sz="6000" u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Examples</a:t>
            </a:r>
            <a:endParaRPr/>
          </a:p>
        </p:txBody>
      </p:sp>
      <p:sp>
        <p:nvSpPr>
          <p:cNvPr id="315" name="Google Shape;315;p20"/>
          <p:cNvSpPr txBox="1"/>
          <p:nvPr/>
        </p:nvSpPr>
        <p:spPr>
          <a:xfrm>
            <a:off x="9720262" y="7205662"/>
            <a:ext cx="2303462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362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Junger et al.</a:t>
            </a:r>
            <a:r>
              <a:rPr b="0" i="1" lang="en-US" sz="2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prep</a:t>
            </a:r>
            <a:endParaRPr/>
          </a:p>
        </p:txBody>
      </p:sp>
      <p:pic>
        <p:nvPicPr>
          <p:cNvPr id="316" name="Google Shape;31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025" y="1843087"/>
            <a:ext cx="11588750" cy="51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6e2520626e_0_0"/>
          <p:cNvSpPr txBox="1"/>
          <p:nvPr>
            <p:ph type="title"/>
          </p:nvPr>
        </p:nvSpPr>
        <p:spPr>
          <a:xfrm>
            <a:off x="598487" y="120650"/>
            <a:ext cx="10798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15100">
            <a:noAutofit/>
          </a:bodyPr>
          <a:lstStyle/>
          <a:p>
            <a:pPr indent="0" lvl="0" marL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ource Sans Pro Light"/>
              <a:buNone/>
            </a:pPr>
            <a:r>
              <a:rPr b="0" i="0" lang="en-US" sz="6000" u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Examples</a:t>
            </a:r>
            <a:endParaRPr/>
          </a:p>
        </p:txBody>
      </p:sp>
      <p:sp>
        <p:nvSpPr>
          <p:cNvPr id="324" name="Google Shape;324;g16e2520626e_0_0"/>
          <p:cNvSpPr txBox="1"/>
          <p:nvPr/>
        </p:nvSpPr>
        <p:spPr>
          <a:xfrm>
            <a:off x="8802800" y="7205650"/>
            <a:ext cx="329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362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Mateus-Barros </a:t>
            </a:r>
            <a:r>
              <a:rPr b="0" i="0" lang="en-US" sz="2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 al.</a:t>
            </a:r>
            <a:r>
              <a:rPr b="0" i="1" lang="en-US" sz="2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prep</a:t>
            </a:r>
            <a:endParaRPr/>
          </a:p>
        </p:txBody>
      </p:sp>
      <p:pic>
        <p:nvPicPr>
          <p:cNvPr id="325" name="Google Shape;325;g16e2520626e_0_0"/>
          <p:cNvPicPr preferRelativeResize="0"/>
          <p:nvPr/>
        </p:nvPicPr>
        <p:blipFill rotWithShape="1">
          <a:blip r:embed="rId4">
            <a:alphaModFix/>
          </a:blip>
          <a:srcRect b="21736" l="22456" r="38549" t="23249"/>
          <a:stretch/>
        </p:blipFill>
        <p:spPr>
          <a:xfrm>
            <a:off x="0" y="1524000"/>
            <a:ext cx="6648450" cy="60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16e2520626e_0_0"/>
          <p:cNvPicPr preferRelativeResize="0"/>
          <p:nvPr/>
        </p:nvPicPr>
        <p:blipFill rotWithShape="1">
          <a:blip r:embed="rId5">
            <a:alphaModFix/>
          </a:blip>
          <a:srcRect b="2257" l="0" r="0" t="0"/>
          <a:stretch/>
        </p:blipFill>
        <p:spPr>
          <a:xfrm>
            <a:off x="7645400" y="3270274"/>
            <a:ext cx="3819525" cy="20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"/>
          <p:cNvSpPr txBox="1"/>
          <p:nvPr/>
        </p:nvSpPr>
        <p:spPr>
          <a:xfrm>
            <a:off x="3095625" y="3024187"/>
            <a:ext cx="5543550" cy="690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7522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Obrigado! Gracias!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/>
          <p:nvPr>
            <p:ph type="title"/>
          </p:nvPr>
        </p:nvSpPr>
        <p:spPr>
          <a:xfrm>
            <a:off x="598487" y="120650"/>
            <a:ext cx="10798175" cy="12620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15100">
            <a:noAutofit/>
          </a:bodyPr>
          <a:lstStyle/>
          <a:p>
            <a:pPr indent="0" lvl="0" marL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ource Sans Pro Light"/>
              <a:buNone/>
            </a:pPr>
            <a:r>
              <a:rPr b="0" i="0" lang="en-US" sz="6000" u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One hundred years of hundreds of ideas in Community Ecology</a:t>
            </a: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0" y="6624637"/>
            <a:ext cx="11998325" cy="936625"/>
          </a:xfrm>
          <a:prstGeom prst="rect">
            <a:avLst/>
          </a:prstGeom>
          <a:solidFill>
            <a:srgbClr val="ADC5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3"/>
          <p:cNvSpPr txBox="1"/>
          <p:nvPr/>
        </p:nvSpPr>
        <p:spPr>
          <a:xfrm>
            <a:off x="0" y="6597650"/>
            <a:ext cx="11998325" cy="971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6262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</a:pPr>
            <a:r>
              <a:rPr b="0" i="0" lang="en-US" sz="3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1910	1920	1930	1940	1950	1960	1970	1980	1990	2000	2010</a:t>
            </a:r>
            <a:endParaRPr/>
          </a:p>
        </p:txBody>
      </p:sp>
      <p:pic>
        <p:nvPicPr>
          <p:cNvPr id="72" name="Google Shape;7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850" y="4789487"/>
            <a:ext cx="936625" cy="124618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 txBox="1"/>
          <p:nvPr/>
        </p:nvSpPr>
        <p:spPr>
          <a:xfrm>
            <a:off x="-252412" y="5961062"/>
            <a:ext cx="2232025" cy="636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Closed communties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Clements (1917</a:t>
            </a:r>
            <a:r>
              <a:rPr b="0" i="0" lang="en-US" sz="2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pic>
        <p:nvPicPr>
          <p:cNvPr id="74" name="Google Shape;7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24075" y="5006975"/>
            <a:ext cx="576262" cy="78263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/>
        </p:nvSpPr>
        <p:spPr>
          <a:xfrm>
            <a:off x="1331912" y="5688012"/>
            <a:ext cx="2232025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Species response to gradients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Gleason (1926)</a:t>
            </a:r>
            <a:endParaRPr/>
          </a:p>
        </p:txBody>
      </p:sp>
      <p:sp>
        <p:nvSpPr>
          <p:cNvPr id="76" name="Google Shape;76;p3"/>
          <p:cNvSpPr txBox="1"/>
          <p:nvPr/>
        </p:nvSpPr>
        <p:spPr>
          <a:xfrm>
            <a:off x="1476375" y="4194175"/>
            <a:ext cx="1871662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Competitive model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Lotka-Volterra (1926)</a:t>
            </a:r>
            <a:endParaRPr/>
          </a:p>
        </p:txBody>
      </p:sp>
      <p:pic>
        <p:nvPicPr>
          <p:cNvPr id="77" name="Google Shape;7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79575" y="3394075"/>
            <a:ext cx="706437" cy="98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11412" y="3373437"/>
            <a:ext cx="700087" cy="1017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16125" y="1655762"/>
            <a:ext cx="792162" cy="10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1331912" y="2465387"/>
            <a:ext cx="2232025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Food web / Niche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Gleason (1927)</a:t>
            </a:r>
            <a:endParaRPr/>
          </a:p>
        </p:txBody>
      </p:sp>
      <p:pic>
        <p:nvPicPr>
          <p:cNvPr id="81" name="Google Shape;81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35375" y="5053012"/>
            <a:ext cx="684212" cy="8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"/>
          <p:cNvSpPr txBox="1"/>
          <p:nvPr/>
        </p:nvSpPr>
        <p:spPr>
          <a:xfrm>
            <a:off x="2879725" y="5795962"/>
            <a:ext cx="2232025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Competitive </a:t>
            </a:r>
            <a:b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exclusion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Gause (1934)</a:t>
            </a:r>
            <a:endParaRPr/>
          </a:p>
        </p:txBody>
      </p:sp>
      <p:pic>
        <p:nvPicPr>
          <p:cNvPr id="83" name="Google Shape;83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59337" y="5075237"/>
            <a:ext cx="1152525" cy="8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4392612" y="5724525"/>
            <a:ext cx="2232025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dimensional Niche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Hutchinson (1957)</a:t>
            </a:r>
            <a:endParaRPr/>
          </a:p>
        </p:txBody>
      </p:sp>
      <p:pic>
        <p:nvPicPr>
          <p:cNvPr id="85" name="Google Shape;85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67400" y="3384550"/>
            <a:ext cx="669925" cy="79216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"/>
          <p:cNvSpPr txBox="1"/>
          <p:nvPr/>
        </p:nvSpPr>
        <p:spPr>
          <a:xfrm>
            <a:off x="5472112" y="4068762"/>
            <a:ext cx="2232025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Island Biogeography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MacArthur &amp; Wilson (1967)</a:t>
            </a:r>
            <a:endParaRPr/>
          </a:p>
        </p:txBody>
      </p:sp>
      <p:pic>
        <p:nvPicPr>
          <p:cNvPr id="87" name="Google Shape;87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556375" y="3365500"/>
            <a:ext cx="561975" cy="814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539037" y="5030787"/>
            <a:ext cx="633412" cy="78581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"/>
          <p:cNvSpPr txBox="1"/>
          <p:nvPr/>
        </p:nvSpPr>
        <p:spPr>
          <a:xfrm>
            <a:off x="6767512" y="5724525"/>
            <a:ext cx="2232025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Resource-based</a:t>
            </a:r>
            <a:b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Competition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Tilman (1982)</a:t>
            </a:r>
            <a:endParaRPr/>
          </a:p>
        </p:txBody>
      </p:sp>
      <p:pic>
        <p:nvPicPr>
          <p:cNvPr id="90" name="Google Shape;90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64500" y="3600450"/>
            <a:ext cx="612775" cy="7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 txBox="1"/>
          <p:nvPr/>
        </p:nvSpPr>
        <p:spPr>
          <a:xfrm>
            <a:off x="7415212" y="4167187"/>
            <a:ext cx="2232025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Regional Species Pool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Ricklefs (1987)</a:t>
            </a:r>
            <a:endParaRPr/>
          </a:p>
        </p:txBody>
      </p:sp>
      <p:pic>
        <p:nvPicPr>
          <p:cNvPr id="92" name="Google Shape;92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999537" y="5003800"/>
            <a:ext cx="660400" cy="8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"/>
          <p:cNvSpPr txBox="1"/>
          <p:nvPr/>
        </p:nvSpPr>
        <p:spPr>
          <a:xfrm>
            <a:off x="8207375" y="5751512"/>
            <a:ext cx="2232025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Null models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Ricklefs &amp; Graves 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(1996)</a:t>
            </a:r>
            <a:endParaRPr/>
          </a:p>
        </p:txBody>
      </p:sp>
      <p:sp>
        <p:nvSpPr>
          <p:cNvPr id="94" name="Google Shape;94;p3"/>
          <p:cNvSpPr txBox="1"/>
          <p:nvPr/>
        </p:nvSpPr>
        <p:spPr>
          <a:xfrm>
            <a:off x="10053637" y="5853112"/>
            <a:ext cx="1465262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Neutral Theory</a:t>
            </a:r>
            <a:b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Hubbell (2001)</a:t>
            </a:r>
            <a:endParaRPr/>
          </a:p>
        </p:txBody>
      </p:sp>
      <p:pic>
        <p:nvPicPr>
          <p:cNvPr id="95" name="Google Shape;95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388600" y="5075237"/>
            <a:ext cx="693737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367962" y="3743325"/>
            <a:ext cx="704850" cy="75723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"/>
          <p:cNvSpPr txBox="1"/>
          <p:nvPr/>
        </p:nvSpPr>
        <p:spPr>
          <a:xfrm>
            <a:off x="9936162" y="4284662"/>
            <a:ext cx="1754187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Metacommunities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Leibold (2004)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/>
          <p:nvPr>
            <p:ph type="title"/>
          </p:nvPr>
        </p:nvSpPr>
        <p:spPr>
          <a:xfrm>
            <a:off x="598487" y="120650"/>
            <a:ext cx="10798175" cy="12620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15100">
            <a:noAutofit/>
          </a:bodyPr>
          <a:lstStyle/>
          <a:p>
            <a:pPr indent="0" lvl="0" marL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ource Sans Pro Light"/>
              <a:buNone/>
            </a:pPr>
            <a:r>
              <a:rPr b="0" i="0" lang="en-US" sz="6000" u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What a mess...</a:t>
            </a:r>
            <a:endParaRPr/>
          </a:p>
        </p:txBody>
      </p:sp>
      <p:sp>
        <p:nvSpPr>
          <p:cNvPr id="105" name="Google Shape;105;p4"/>
          <p:cNvSpPr/>
          <p:nvPr/>
        </p:nvSpPr>
        <p:spPr>
          <a:xfrm>
            <a:off x="0" y="6624637"/>
            <a:ext cx="11998325" cy="936625"/>
          </a:xfrm>
          <a:prstGeom prst="rect">
            <a:avLst/>
          </a:prstGeom>
          <a:solidFill>
            <a:srgbClr val="ADC5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0" y="6597650"/>
            <a:ext cx="11998325" cy="971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6262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</a:pPr>
            <a:r>
              <a:rPr b="0" i="0" lang="en-US" sz="3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1910	1920	1930	1940	1950	1960	1970	1980	1990	2000	2010</a:t>
            </a:r>
            <a:endParaRPr/>
          </a:p>
        </p:txBody>
      </p:sp>
      <p:pic>
        <p:nvPicPr>
          <p:cNvPr id="107" name="Google Shape;10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850" y="4789487"/>
            <a:ext cx="936625" cy="1246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 txBox="1"/>
          <p:nvPr/>
        </p:nvSpPr>
        <p:spPr>
          <a:xfrm>
            <a:off x="-252412" y="5961062"/>
            <a:ext cx="2232025" cy="636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Closed communties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Clements (1917</a:t>
            </a:r>
            <a:r>
              <a:rPr b="0" i="0" lang="en-US" sz="2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24075" y="5006975"/>
            <a:ext cx="576262" cy="782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"/>
          <p:cNvSpPr txBox="1"/>
          <p:nvPr/>
        </p:nvSpPr>
        <p:spPr>
          <a:xfrm>
            <a:off x="1331912" y="5688012"/>
            <a:ext cx="2232025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Species response to gradients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Gleason (1926)</a:t>
            </a:r>
            <a:endParaRPr/>
          </a:p>
        </p:txBody>
      </p:sp>
      <p:sp>
        <p:nvSpPr>
          <p:cNvPr id="111" name="Google Shape;111;p4"/>
          <p:cNvSpPr txBox="1"/>
          <p:nvPr/>
        </p:nvSpPr>
        <p:spPr>
          <a:xfrm>
            <a:off x="1476375" y="4194175"/>
            <a:ext cx="1871662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Competitive model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Lotka-Volterra (1926)</a:t>
            </a:r>
            <a:endParaRPr/>
          </a:p>
        </p:txBody>
      </p:sp>
      <p:pic>
        <p:nvPicPr>
          <p:cNvPr id="112" name="Google Shape;11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79575" y="3394075"/>
            <a:ext cx="706437" cy="98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11412" y="3373437"/>
            <a:ext cx="700087" cy="1017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16125" y="1655762"/>
            <a:ext cx="792162" cy="10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 txBox="1"/>
          <p:nvPr/>
        </p:nvSpPr>
        <p:spPr>
          <a:xfrm>
            <a:off x="1331912" y="2465387"/>
            <a:ext cx="2232025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Food web / Niche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Gleason (1927)</a:t>
            </a:r>
            <a:endParaRPr/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35375" y="5053012"/>
            <a:ext cx="684212" cy="8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2879725" y="5795962"/>
            <a:ext cx="2232025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Competitive </a:t>
            </a:r>
            <a:b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exclusion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Gause (1934)</a:t>
            </a:r>
            <a:endParaRPr/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59337" y="5075237"/>
            <a:ext cx="1152525" cy="8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 txBox="1"/>
          <p:nvPr/>
        </p:nvSpPr>
        <p:spPr>
          <a:xfrm>
            <a:off x="4392612" y="5724525"/>
            <a:ext cx="2232025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dimensional Niche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Hutchinson (1957)</a:t>
            </a:r>
            <a:endParaRPr/>
          </a:p>
        </p:txBody>
      </p:sp>
      <p:pic>
        <p:nvPicPr>
          <p:cNvPr id="120" name="Google Shape;120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67400" y="3384550"/>
            <a:ext cx="669925" cy="7921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 txBox="1"/>
          <p:nvPr/>
        </p:nvSpPr>
        <p:spPr>
          <a:xfrm>
            <a:off x="5472112" y="4068762"/>
            <a:ext cx="2232025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Island Biogeography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MacArthur &amp; Wilson (1967)</a:t>
            </a:r>
            <a:endParaRPr/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556375" y="3365500"/>
            <a:ext cx="561975" cy="814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539037" y="5030787"/>
            <a:ext cx="633412" cy="785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6767512" y="5724525"/>
            <a:ext cx="2232025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Resource-based</a:t>
            </a:r>
            <a:b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Competition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Tilman (1982)</a:t>
            </a:r>
            <a:endParaRPr/>
          </a:p>
        </p:txBody>
      </p:sp>
      <p:pic>
        <p:nvPicPr>
          <p:cNvPr id="125" name="Google Shape;125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64500" y="3600450"/>
            <a:ext cx="612775" cy="7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 txBox="1"/>
          <p:nvPr/>
        </p:nvSpPr>
        <p:spPr>
          <a:xfrm>
            <a:off x="7415212" y="4167187"/>
            <a:ext cx="2232025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Regional Species Pool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Ricklefs (1987)</a:t>
            </a:r>
            <a:endParaRPr/>
          </a:p>
        </p:txBody>
      </p:sp>
      <p:pic>
        <p:nvPicPr>
          <p:cNvPr id="127" name="Google Shape;127;p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999537" y="5003800"/>
            <a:ext cx="660400" cy="8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"/>
          <p:cNvSpPr txBox="1"/>
          <p:nvPr/>
        </p:nvSpPr>
        <p:spPr>
          <a:xfrm>
            <a:off x="8207375" y="5751512"/>
            <a:ext cx="2232025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Null models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Ricklefs &amp; Graves 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(1996)</a:t>
            </a:r>
            <a:endParaRPr/>
          </a:p>
        </p:txBody>
      </p:sp>
      <p:sp>
        <p:nvSpPr>
          <p:cNvPr id="129" name="Google Shape;129;p4"/>
          <p:cNvSpPr txBox="1"/>
          <p:nvPr/>
        </p:nvSpPr>
        <p:spPr>
          <a:xfrm>
            <a:off x="10053637" y="5853112"/>
            <a:ext cx="1465262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Neutral Theory</a:t>
            </a:r>
            <a:b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Hubbell (2001)</a:t>
            </a:r>
            <a:endParaRPr/>
          </a:p>
        </p:txBody>
      </p:sp>
      <p:pic>
        <p:nvPicPr>
          <p:cNvPr id="130" name="Google Shape;130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388600" y="5075237"/>
            <a:ext cx="693737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367962" y="3743325"/>
            <a:ext cx="704850" cy="75723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 txBox="1"/>
          <p:nvPr/>
        </p:nvSpPr>
        <p:spPr>
          <a:xfrm>
            <a:off x="9936162" y="4284662"/>
            <a:ext cx="1754187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Metacommunities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Leibold (2004)</a:t>
            </a:r>
            <a:endParaRPr/>
          </a:p>
        </p:txBody>
      </p:sp>
      <p:pic>
        <p:nvPicPr>
          <p:cNvPr id="133" name="Google Shape;133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168650" y="1289050"/>
            <a:ext cx="5184775" cy="53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 txBox="1"/>
          <p:nvPr>
            <p:ph type="title"/>
          </p:nvPr>
        </p:nvSpPr>
        <p:spPr>
          <a:xfrm>
            <a:off x="598487" y="120650"/>
            <a:ext cx="10798175" cy="12620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15100">
            <a:noAutofit/>
          </a:bodyPr>
          <a:lstStyle/>
          <a:p>
            <a:pPr indent="0" lvl="0" marL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ource Sans Pro Light"/>
              <a:buNone/>
            </a:pPr>
            <a:r>
              <a:rPr b="0" i="0" lang="en-US" sz="6000" u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One hundred years of hundreds of ideas in Community Ecology</a:t>
            </a:r>
            <a:endParaRPr/>
          </a:p>
        </p:txBody>
      </p:sp>
      <p:sp>
        <p:nvSpPr>
          <p:cNvPr id="141" name="Google Shape;141;p5"/>
          <p:cNvSpPr/>
          <p:nvPr/>
        </p:nvSpPr>
        <p:spPr>
          <a:xfrm>
            <a:off x="0" y="6624637"/>
            <a:ext cx="11998325" cy="936625"/>
          </a:xfrm>
          <a:prstGeom prst="rect">
            <a:avLst/>
          </a:prstGeom>
          <a:solidFill>
            <a:srgbClr val="ADC5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0" y="6597650"/>
            <a:ext cx="11998325" cy="971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6262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</a:pPr>
            <a:r>
              <a:rPr b="0" i="0" lang="en-US" sz="3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1910	1920	1930	1940	1950	1960	1970	1980	1990	2000	2010</a:t>
            </a:r>
            <a:endParaRPr/>
          </a:p>
        </p:txBody>
      </p:sp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850" y="4789487"/>
            <a:ext cx="936625" cy="124618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-252412" y="5961062"/>
            <a:ext cx="2232025" cy="636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Closed communties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Clements (1917</a:t>
            </a:r>
            <a:r>
              <a:rPr b="0" i="0" lang="en-US" sz="2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pic>
        <p:nvPicPr>
          <p:cNvPr id="145" name="Google Shape;14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24075" y="5006975"/>
            <a:ext cx="576262" cy="782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 txBox="1"/>
          <p:nvPr/>
        </p:nvSpPr>
        <p:spPr>
          <a:xfrm>
            <a:off x="1331912" y="5688012"/>
            <a:ext cx="2232025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Species response to gradients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Gleason (1926)</a:t>
            </a:r>
            <a:endParaRPr/>
          </a:p>
        </p:txBody>
      </p:sp>
      <p:sp>
        <p:nvSpPr>
          <p:cNvPr id="147" name="Google Shape;147;p5"/>
          <p:cNvSpPr txBox="1"/>
          <p:nvPr/>
        </p:nvSpPr>
        <p:spPr>
          <a:xfrm>
            <a:off x="1476375" y="4194175"/>
            <a:ext cx="1871662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Competitive model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Lotka-Volterra (1926)</a:t>
            </a:r>
            <a:endParaRPr/>
          </a:p>
        </p:txBody>
      </p:sp>
      <p:pic>
        <p:nvPicPr>
          <p:cNvPr id="148" name="Google Shape;14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79575" y="3394075"/>
            <a:ext cx="706437" cy="98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11412" y="3373437"/>
            <a:ext cx="700087" cy="1017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16125" y="1655762"/>
            <a:ext cx="792162" cy="10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 txBox="1"/>
          <p:nvPr/>
        </p:nvSpPr>
        <p:spPr>
          <a:xfrm>
            <a:off x="1331912" y="2465387"/>
            <a:ext cx="2232025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Food web / Niche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Gleason (1927)</a:t>
            </a:r>
            <a:endParaRPr/>
          </a:p>
        </p:txBody>
      </p:sp>
      <p:pic>
        <p:nvPicPr>
          <p:cNvPr id="152" name="Google Shape;152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35375" y="5053012"/>
            <a:ext cx="684212" cy="8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 txBox="1"/>
          <p:nvPr/>
        </p:nvSpPr>
        <p:spPr>
          <a:xfrm>
            <a:off x="2879725" y="5795962"/>
            <a:ext cx="2232025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Competitive </a:t>
            </a:r>
            <a:b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exclusion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Gause (1934)</a:t>
            </a:r>
            <a:endParaRPr/>
          </a:p>
        </p:txBody>
      </p:sp>
      <p:pic>
        <p:nvPicPr>
          <p:cNvPr id="154" name="Google Shape;154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59337" y="5075237"/>
            <a:ext cx="1152525" cy="8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5"/>
          <p:cNvSpPr txBox="1"/>
          <p:nvPr/>
        </p:nvSpPr>
        <p:spPr>
          <a:xfrm>
            <a:off x="4392612" y="5724525"/>
            <a:ext cx="2232025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dimensional Niche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Hutchinson (1957)</a:t>
            </a:r>
            <a:endParaRPr/>
          </a:p>
        </p:txBody>
      </p:sp>
      <p:pic>
        <p:nvPicPr>
          <p:cNvPr id="156" name="Google Shape;156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67400" y="3384550"/>
            <a:ext cx="669925" cy="79216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5"/>
          <p:cNvSpPr txBox="1"/>
          <p:nvPr/>
        </p:nvSpPr>
        <p:spPr>
          <a:xfrm>
            <a:off x="5472112" y="4068762"/>
            <a:ext cx="2232025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Island Biogeography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MacArthur &amp; Wilson (1967)</a:t>
            </a:r>
            <a:endParaRPr/>
          </a:p>
        </p:txBody>
      </p:sp>
      <p:pic>
        <p:nvPicPr>
          <p:cNvPr id="158" name="Google Shape;158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556375" y="3365500"/>
            <a:ext cx="561975" cy="814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539037" y="5030787"/>
            <a:ext cx="633412" cy="785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5"/>
          <p:cNvSpPr txBox="1"/>
          <p:nvPr/>
        </p:nvSpPr>
        <p:spPr>
          <a:xfrm>
            <a:off x="6767512" y="5724525"/>
            <a:ext cx="2232025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Resource-based</a:t>
            </a:r>
            <a:b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Competition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Tilman (1982)</a:t>
            </a:r>
            <a:endParaRPr/>
          </a:p>
        </p:txBody>
      </p:sp>
      <p:pic>
        <p:nvPicPr>
          <p:cNvPr id="161" name="Google Shape;161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64500" y="3600450"/>
            <a:ext cx="612775" cy="7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5"/>
          <p:cNvSpPr txBox="1"/>
          <p:nvPr/>
        </p:nvSpPr>
        <p:spPr>
          <a:xfrm>
            <a:off x="7415212" y="4167187"/>
            <a:ext cx="2232025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Regional Species Pool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Ricklefs (1987)</a:t>
            </a:r>
            <a:endParaRPr/>
          </a:p>
        </p:txBody>
      </p:sp>
      <p:pic>
        <p:nvPicPr>
          <p:cNvPr id="163" name="Google Shape;163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999537" y="5003800"/>
            <a:ext cx="660400" cy="8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5"/>
          <p:cNvSpPr txBox="1"/>
          <p:nvPr/>
        </p:nvSpPr>
        <p:spPr>
          <a:xfrm>
            <a:off x="8207375" y="5751512"/>
            <a:ext cx="2232025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Null models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Ricklefs &amp; Graves 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(1996)</a:t>
            </a:r>
            <a:endParaRPr/>
          </a:p>
        </p:txBody>
      </p:sp>
      <p:sp>
        <p:nvSpPr>
          <p:cNvPr id="165" name="Google Shape;165;p5"/>
          <p:cNvSpPr txBox="1"/>
          <p:nvPr/>
        </p:nvSpPr>
        <p:spPr>
          <a:xfrm>
            <a:off x="10053637" y="5853112"/>
            <a:ext cx="1465262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Neutral Theory</a:t>
            </a:r>
            <a:b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Hubbell (2001)</a:t>
            </a:r>
            <a:endParaRPr/>
          </a:p>
        </p:txBody>
      </p:sp>
      <p:pic>
        <p:nvPicPr>
          <p:cNvPr id="166" name="Google Shape;166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388600" y="5075237"/>
            <a:ext cx="693737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367962" y="3743325"/>
            <a:ext cx="704850" cy="75723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5"/>
          <p:cNvSpPr txBox="1"/>
          <p:nvPr/>
        </p:nvSpPr>
        <p:spPr>
          <a:xfrm>
            <a:off x="9936162" y="4284662"/>
            <a:ext cx="1754187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Metacommunities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Leibold (2004)</a:t>
            </a:r>
            <a:endParaRPr/>
          </a:p>
        </p:txBody>
      </p:sp>
      <p:pic>
        <p:nvPicPr>
          <p:cNvPr id="169" name="Google Shape;169;p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799762" y="1525587"/>
            <a:ext cx="863600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5"/>
          <p:cNvSpPr txBox="1"/>
          <p:nvPr/>
        </p:nvSpPr>
        <p:spPr>
          <a:xfrm>
            <a:off x="10367962" y="2609850"/>
            <a:ext cx="1754187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1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Conceptual Synthesis</a:t>
            </a:r>
            <a:endParaRPr/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1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Vellend (2010)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/>
          <p:nvPr>
            <p:ph type="title"/>
          </p:nvPr>
        </p:nvSpPr>
        <p:spPr>
          <a:xfrm>
            <a:off x="598487" y="157162"/>
            <a:ext cx="10798175" cy="12620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15100">
            <a:noAutofit/>
          </a:bodyPr>
          <a:lstStyle/>
          <a:p>
            <a:pPr indent="0" lvl="0" marL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ource Sans Pro Light"/>
              <a:buNone/>
            </a:pPr>
            <a:r>
              <a:rPr b="0" i="0" lang="en-US" sz="6000" u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hunt for a conceptual synthesis</a:t>
            </a:r>
            <a:endParaRPr/>
          </a:p>
        </p:txBody>
      </p:sp>
      <p:pic>
        <p:nvPicPr>
          <p:cNvPr id="178" name="Google Shape;17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575" y="3132137"/>
            <a:ext cx="4679950" cy="23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10450" y="1871662"/>
            <a:ext cx="3676650" cy="50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6"/>
          <p:cNvSpPr/>
          <p:nvPr/>
        </p:nvSpPr>
        <p:spPr>
          <a:xfrm>
            <a:off x="5256212" y="4032250"/>
            <a:ext cx="2447925" cy="720725"/>
          </a:xfrm>
          <a:prstGeom prst="rightArrow">
            <a:avLst>
              <a:gd fmla="val 16200" name="adj1"/>
              <a:gd fmla="val 5400" name="adj2"/>
            </a:avLst>
          </a:prstGeom>
          <a:solidFill>
            <a:srgbClr val="E3D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6"/>
          <p:cNvSpPr txBox="1"/>
          <p:nvPr/>
        </p:nvSpPr>
        <p:spPr>
          <a:xfrm>
            <a:off x="5543550" y="4211637"/>
            <a:ext cx="1368425" cy="35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362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 years later</a:t>
            </a:r>
            <a:endParaRPr/>
          </a:p>
        </p:txBody>
      </p:sp>
      <p:pic>
        <p:nvPicPr>
          <p:cNvPr id="182" name="Google Shape;182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950" y="5292725"/>
            <a:ext cx="1368425" cy="191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6"/>
          <p:cNvSpPr txBox="1"/>
          <p:nvPr/>
        </p:nvSpPr>
        <p:spPr>
          <a:xfrm>
            <a:off x="10296525" y="7110412"/>
            <a:ext cx="1944687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Vellend 2016</a:t>
            </a:r>
            <a:endParaRPr/>
          </a:p>
        </p:txBody>
      </p:sp>
      <p:sp>
        <p:nvSpPr>
          <p:cNvPr id="184" name="Google Shape;184;p6"/>
          <p:cNvSpPr txBox="1"/>
          <p:nvPr/>
        </p:nvSpPr>
        <p:spPr>
          <a:xfrm>
            <a:off x="-215900" y="7127875"/>
            <a:ext cx="1944687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Vellend 2010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/>
          <p:nvPr>
            <p:ph type="title"/>
          </p:nvPr>
        </p:nvSpPr>
        <p:spPr>
          <a:xfrm>
            <a:off x="598487" y="157162"/>
            <a:ext cx="10798175" cy="12620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15100">
            <a:noAutofit/>
          </a:bodyPr>
          <a:lstStyle/>
          <a:p>
            <a:pPr indent="0" lvl="0" marL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ource Sans Pro Light"/>
              <a:buNone/>
            </a:pPr>
            <a:r>
              <a:rPr b="0" i="0" lang="en-US" sz="6000" u="none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High-level ecological processes</a:t>
            </a:r>
            <a:endParaRPr/>
          </a:p>
        </p:txBody>
      </p:sp>
      <p:sp>
        <p:nvSpPr>
          <p:cNvPr id="192" name="Google Shape;192;p7"/>
          <p:cNvSpPr txBox="1"/>
          <p:nvPr/>
        </p:nvSpPr>
        <p:spPr>
          <a:xfrm>
            <a:off x="10223500" y="7091362"/>
            <a:ext cx="1944687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04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Vellend 2010</a:t>
            </a:r>
            <a:endParaRPr/>
          </a:p>
        </p:txBody>
      </p:sp>
      <p:pic>
        <p:nvPicPr>
          <p:cNvPr id="193" name="Google Shape;19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98687" y="2028825"/>
            <a:ext cx="7305675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7"/>
          <p:cNvSpPr/>
          <p:nvPr/>
        </p:nvSpPr>
        <p:spPr>
          <a:xfrm>
            <a:off x="2303462" y="2843212"/>
            <a:ext cx="1295400" cy="2447925"/>
          </a:xfrm>
          <a:prstGeom prst="rect">
            <a:avLst/>
          </a:prstGeom>
          <a:noFill/>
          <a:ln cap="flat" cmpd="sng" w="36000">
            <a:solidFill>
              <a:srgbClr val="ED1C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237" y="2484437"/>
            <a:ext cx="11414125" cy="251936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8"/>
          <p:cNvSpPr txBox="1"/>
          <p:nvPr/>
        </p:nvSpPr>
        <p:spPr>
          <a:xfrm>
            <a:off x="8064500" y="6953250"/>
            <a:ext cx="4140200" cy="636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362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Adapted from Vellend 2010 2016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237" y="252412"/>
            <a:ext cx="11414125" cy="25193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9"/>
          <p:cNvSpPr txBox="1"/>
          <p:nvPr/>
        </p:nvSpPr>
        <p:spPr>
          <a:xfrm>
            <a:off x="8064500" y="6953250"/>
            <a:ext cx="4140200" cy="636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5362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Adapted from Vellend 2010 2016</a:t>
            </a:r>
            <a:endParaRPr/>
          </a:p>
        </p:txBody>
      </p:sp>
      <p:pic>
        <p:nvPicPr>
          <p:cNvPr id="211" name="Google Shape;21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95625" y="2771775"/>
            <a:ext cx="5183187" cy="44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I_THEME_TEMPLATE_DESIGN">
  <a:themeElements>
    <a:clrScheme name="POI_THEME_TEMPLATE_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OI_THEME_TEMPLATE_DESIGN">
  <a:themeElements>
    <a:clrScheme name="POI_THEME_TEMPLATE_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OI_THEME_TEMPLATE_DESIGN">
  <a:themeElements>
    <a:clrScheme name="POI_THEME_TEMPLATE_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2018-06-04T18:47:41Z</dcterms:created>
  <dc:creator>Pedro Junger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